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sldIdLst>
    <p:sldId id="257" r:id="rId2"/>
    <p:sldId id="261" r:id="rId3"/>
    <p:sldId id="256" r:id="rId4"/>
    <p:sldId id="260" r:id="rId5"/>
    <p:sldId id="259" r:id="rId6"/>
    <p:sldId id="258" r:id="rId7"/>
  </p:sldIdLst>
  <p:sldSz cx="51206400" cy="28803600"/>
  <p:notesSz cx="6858000" cy="9144000"/>
  <p:embeddedFontLst>
    <p:embeddedFont>
      <p:font typeface="KoPub돋움체_Pro Light" panose="00000300000000000000" pitchFamily="50" charset="-127"/>
      <p:regular r:id="rId8"/>
    </p:embeddedFont>
    <p:embeddedFont>
      <p:font typeface="맑은 고딕" panose="020B0503020000020004" pitchFamily="50" charset="-127"/>
      <p:regular r:id="rId9"/>
      <p:bold r:id="rId10"/>
    </p:embeddedFont>
    <p:embeddedFont>
      <p:font typeface="KoPub돋움체_Pro Bold" panose="00000800000000000000" pitchFamily="50" charset="-127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8C8E"/>
    <a:srgbClr val="1D429B"/>
    <a:srgbClr val="E5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21" autoAdjust="0"/>
    <p:restoredTop sz="94660"/>
  </p:normalViewPr>
  <p:slideViewPr>
    <p:cSldViewPr snapToGrid="0">
      <p:cViewPr>
        <p:scale>
          <a:sx n="25" d="100"/>
          <a:sy n="25" d="100"/>
        </p:scale>
        <p:origin x="6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985-D1F1-4D13-BD4E-C957391BEFD7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8452-FAD3-4F20-944C-426FA21702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953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985-D1F1-4D13-BD4E-C957391BEFD7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8452-FAD3-4F20-944C-426FA21702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763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985-D1F1-4D13-BD4E-C957391BEFD7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8452-FAD3-4F20-944C-426FA21702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949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985-D1F1-4D13-BD4E-C957391BEFD7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8452-FAD3-4F20-944C-426FA21702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471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985-D1F1-4D13-BD4E-C957391BEFD7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8452-FAD3-4F20-944C-426FA21702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461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985-D1F1-4D13-BD4E-C957391BEFD7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8452-FAD3-4F20-944C-426FA21702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590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985-D1F1-4D13-BD4E-C957391BEFD7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8452-FAD3-4F20-944C-426FA21702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762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985-D1F1-4D13-BD4E-C957391BEFD7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8452-FAD3-4F20-944C-426FA21702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934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985-D1F1-4D13-BD4E-C957391BEFD7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8452-FAD3-4F20-944C-426FA21702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489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985-D1F1-4D13-BD4E-C957391BEFD7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8452-FAD3-4F20-944C-426FA21702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396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985-D1F1-4D13-BD4E-C957391BEFD7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8452-FAD3-4F20-944C-426FA21702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676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CB985-D1F1-4D13-BD4E-C957391BEFD7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B8452-FAD3-4F20-944C-426FA21702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724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840480" rtl="0" eaLnBrk="1" latinLnBrk="1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1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1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1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1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1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1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1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1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1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1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1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1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1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1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1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1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1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1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그룹 71"/>
          <p:cNvGrpSpPr/>
          <p:nvPr/>
        </p:nvGrpSpPr>
        <p:grpSpPr>
          <a:xfrm flipH="1">
            <a:off x="-1" y="435746"/>
            <a:ext cx="50108541" cy="3993507"/>
            <a:chOff x="-27430629" y="20318374"/>
            <a:chExt cx="48825144" cy="6195522"/>
          </a:xfr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73" name="직사각형 3"/>
            <p:cNvSpPr/>
            <p:nvPr/>
          </p:nvSpPr>
          <p:spPr>
            <a:xfrm>
              <a:off x="-27430629" y="20811983"/>
              <a:ext cx="45008406" cy="5701913"/>
            </a:xfrm>
            <a:custGeom>
              <a:avLst/>
              <a:gdLst>
                <a:gd name="connsiteX0" fmla="*/ 0 w 16898711"/>
                <a:gd name="connsiteY0" fmla="*/ 0 h 4049486"/>
                <a:gd name="connsiteX1" fmla="*/ 16898711 w 16898711"/>
                <a:gd name="connsiteY1" fmla="*/ 0 h 4049486"/>
                <a:gd name="connsiteX2" fmla="*/ 16898711 w 16898711"/>
                <a:gd name="connsiteY2" fmla="*/ 4049486 h 4049486"/>
                <a:gd name="connsiteX3" fmla="*/ 0 w 16898711"/>
                <a:gd name="connsiteY3" fmla="*/ 4049486 h 4049486"/>
                <a:gd name="connsiteX4" fmla="*/ 0 w 16898711"/>
                <a:gd name="connsiteY4" fmla="*/ 0 h 4049486"/>
                <a:gd name="connsiteX0" fmla="*/ 0 w 16898711"/>
                <a:gd name="connsiteY0" fmla="*/ 0 h 4049486"/>
                <a:gd name="connsiteX1" fmla="*/ 13676540 w 16898711"/>
                <a:gd name="connsiteY1" fmla="*/ 130629 h 4049486"/>
                <a:gd name="connsiteX2" fmla="*/ 16898711 w 16898711"/>
                <a:gd name="connsiteY2" fmla="*/ 4049486 h 4049486"/>
                <a:gd name="connsiteX3" fmla="*/ 0 w 16898711"/>
                <a:gd name="connsiteY3" fmla="*/ 4049486 h 4049486"/>
                <a:gd name="connsiteX4" fmla="*/ 0 w 16898711"/>
                <a:gd name="connsiteY4" fmla="*/ 0 h 4049486"/>
                <a:gd name="connsiteX0" fmla="*/ 0 w 16898711"/>
                <a:gd name="connsiteY0" fmla="*/ 0 h 4049486"/>
                <a:gd name="connsiteX1" fmla="*/ 13676540 w 16898711"/>
                <a:gd name="connsiteY1" fmla="*/ 0 h 4049486"/>
                <a:gd name="connsiteX2" fmla="*/ 16898711 w 16898711"/>
                <a:gd name="connsiteY2" fmla="*/ 4049486 h 4049486"/>
                <a:gd name="connsiteX3" fmla="*/ 0 w 16898711"/>
                <a:gd name="connsiteY3" fmla="*/ 4049486 h 4049486"/>
                <a:gd name="connsiteX4" fmla="*/ 0 w 16898711"/>
                <a:gd name="connsiteY4" fmla="*/ 0 h 4049486"/>
                <a:gd name="connsiteX0" fmla="*/ 0 w 26090162"/>
                <a:gd name="connsiteY0" fmla="*/ 0 h 4049486"/>
                <a:gd name="connsiteX1" fmla="*/ 22867991 w 26090162"/>
                <a:gd name="connsiteY1" fmla="*/ 0 h 4049486"/>
                <a:gd name="connsiteX2" fmla="*/ 26090162 w 26090162"/>
                <a:gd name="connsiteY2" fmla="*/ 4049486 h 4049486"/>
                <a:gd name="connsiteX3" fmla="*/ 9191451 w 26090162"/>
                <a:gd name="connsiteY3" fmla="*/ 4049486 h 4049486"/>
                <a:gd name="connsiteX4" fmla="*/ 0 w 26090162"/>
                <a:gd name="connsiteY4" fmla="*/ 0 h 4049486"/>
                <a:gd name="connsiteX0" fmla="*/ 215005 w 26305167"/>
                <a:gd name="connsiteY0" fmla="*/ 0 h 4049486"/>
                <a:gd name="connsiteX1" fmla="*/ 23082996 w 26305167"/>
                <a:gd name="connsiteY1" fmla="*/ 0 h 4049486"/>
                <a:gd name="connsiteX2" fmla="*/ 26305167 w 26305167"/>
                <a:gd name="connsiteY2" fmla="*/ 4049486 h 4049486"/>
                <a:gd name="connsiteX3" fmla="*/ 0 w 26305167"/>
                <a:gd name="connsiteY3" fmla="*/ 3668291 h 4049486"/>
                <a:gd name="connsiteX4" fmla="*/ 215005 w 26305167"/>
                <a:gd name="connsiteY4" fmla="*/ 0 h 4049486"/>
                <a:gd name="connsiteX0" fmla="*/ 161254 w 26251416"/>
                <a:gd name="connsiteY0" fmla="*/ 0 h 4113018"/>
                <a:gd name="connsiteX1" fmla="*/ 23029245 w 26251416"/>
                <a:gd name="connsiteY1" fmla="*/ 0 h 4113018"/>
                <a:gd name="connsiteX2" fmla="*/ 26251416 w 26251416"/>
                <a:gd name="connsiteY2" fmla="*/ 4049486 h 4113018"/>
                <a:gd name="connsiteX3" fmla="*/ 0 w 26251416"/>
                <a:gd name="connsiteY3" fmla="*/ 4113018 h 4113018"/>
                <a:gd name="connsiteX4" fmla="*/ 161254 w 26251416"/>
                <a:gd name="connsiteY4" fmla="*/ 0 h 4113018"/>
                <a:gd name="connsiteX0" fmla="*/ 0 w 26305166"/>
                <a:gd name="connsiteY0" fmla="*/ 0 h 4113018"/>
                <a:gd name="connsiteX1" fmla="*/ 23082995 w 26305166"/>
                <a:gd name="connsiteY1" fmla="*/ 0 h 4113018"/>
                <a:gd name="connsiteX2" fmla="*/ 26305166 w 26305166"/>
                <a:gd name="connsiteY2" fmla="*/ 4049486 h 4113018"/>
                <a:gd name="connsiteX3" fmla="*/ 53750 w 26305166"/>
                <a:gd name="connsiteY3" fmla="*/ 4113018 h 4113018"/>
                <a:gd name="connsiteX4" fmla="*/ 0 w 26305166"/>
                <a:gd name="connsiteY4" fmla="*/ 0 h 4113018"/>
                <a:gd name="connsiteX0" fmla="*/ 0 w 26796604"/>
                <a:gd name="connsiteY0" fmla="*/ 0 h 4113018"/>
                <a:gd name="connsiteX1" fmla="*/ 23082995 w 26796604"/>
                <a:gd name="connsiteY1" fmla="*/ 0 h 4113018"/>
                <a:gd name="connsiteX2" fmla="*/ 26796604 w 26796604"/>
                <a:gd name="connsiteY2" fmla="*/ 4049487 h 4113018"/>
                <a:gd name="connsiteX3" fmla="*/ 53750 w 26796604"/>
                <a:gd name="connsiteY3" fmla="*/ 4113018 h 4113018"/>
                <a:gd name="connsiteX4" fmla="*/ 0 w 26796604"/>
                <a:gd name="connsiteY4" fmla="*/ 0 h 4113018"/>
                <a:gd name="connsiteX0" fmla="*/ 0 w 26980894"/>
                <a:gd name="connsiteY0" fmla="*/ 0 h 4113018"/>
                <a:gd name="connsiteX1" fmla="*/ 23082995 w 26980894"/>
                <a:gd name="connsiteY1" fmla="*/ 0 h 4113018"/>
                <a:gd name="connsiteX2" fmla="*/ 26980894 w 26980894"/>
                <a:gd name="connsiteY2" fmla="*/ 4049487 h 4113018"/>
                <a:gd name="connsiteX3" fmla="*/ 53750 w 26980894"/>
                <a:gd name="connsiteY3" fmla="*/ 4113018 h 4113018"/>
                <a:gd name="connsiteX4" fmla="*/ 0 w 26980894"/>
                <a:gd name="connsiteY4" fmla="*/ 0 h 4113018"/>
                <a:gd name="connsiteX0" fmla="*/ 0 w 26939941"/>
                <a:gd name="connsiteY0" fmla="*/ 0 h 4113018"/>
                <a:gd name="connsiteX1" fmla="*/ 23042042 w 26939941"/>
                <a:gd name="connsiteY1" fmla="*/ 0 h 4113018"/>
                <a:gd name="connsiteX2" fmla="*/ 26939941 w 26939941"/>
                <a:gd name="connsiteY2" fmla="*/ 4049487 h 4113018"/>
                <a:gd name="connsiteX3" fmla="*/ 12797 w 26939941"/>
                <a:gd name="connsiteY3" fmla="*/ 4113018 h 4113018"/>
                <a:gd name="connsiteX4" fmla="*/ 0 w 26939941"/>
                <a:gd name="connsiteY4" fmla="*/ 0 h 4113018"/>
                <a:gd name="connsiteX0" fmla="*/ 0 w 33776382"/>
                <a:gd name="connsiteY0" fmla="*/ 0 h 4113018"/>
                <a:gd name="connsiteX1" fmla="*/ 29878483 w 33776382"/>
                <a:gd name="connsiteY1" fmla="*/ 0 h 4113018"/>
                <a:gd name="connsiteX2" fmla="*/ 33776382 w 33776382"/>
                <a:gd name="connsiteY2" fmla="*/ 4049487 h 4113018"/>
                <a:gd name="connsiteX3" fmla="*/ 6849238 w 33776382"/>
                <a:gd name="connsiteY3" fmla="*/ 4113018 h 4113018"/>
                <a:gd name="connsiteX4" fmla="*/ 0 w 33776382"/>
                <a:gd name="connsiteY4" fmla="*/ 0 h 4113018"/>
                <a:gd name="connsiteX0" fmla="*/ 0 w 33776382"/>
                <a:gd name="connsiteY0" fmla="*/ 0 h 4113018"/>
                <a:gd name="connsiteX1" fmla="*/ 29878483 w 33776382"/>
                <a:gd name="connsiteY1" fmla="*/ 0 h 4113018"/>
                <a:gd name="connsiteX2" fmla="*/ 33776382 w 33776382"/>
                <a:gd name="connsiteY2" fmla="*/ 4049487 h 4113018"/>
                <a:gd name="connsiteX3" fmla="*/ 12797 w 33776382"/>
                <a:gd name="connsiteY3" fmla="*/ 4113018 h 4113018"/>
                <a:gd name="connsiteX4" fmla="*/ 0 w 33776382"/>
                <a:gd name="connsiteY4" fmla="*/ 0 h 4113018"/>
                <a:gd name="connsiteX0" fmla="*/ 0 w 33776382"/>
                <a:gd name="connsiteY0" fmla="*/ 0 h 4113018"/>
                <a:gd name="connsiteX1" fmla="*/ 30402272 w 33776382"/>
                <a:gd name="connsiteY1" fmla="*/ 0 h 4113018"/>
                <a:gd name="connsiteX2" fmla="*/ 33776382 w 33776382"/>
                <a:gd name="connsiteY2" fmla="*/ 4049487 h 4113018"/>
                <a:gd name="connsiteX3" fmla="*/ 12797 w 33776382"/>
                <a:gd name="connsiteY3" fmla="*/ 4113018 h 4113018"/>
                <a:gd name="connsiteX4" fmla="*/ 0 w 33776382"/>
                <a:gd name="connsiteY4" fmla="*/ 0 h 4113018"/>
                <a:gd name="connsiteX0" fmla="*/ 0 w 33881877"/>
                <a:gd name="connsiteY0" fmla="*/ 0 h 4113018"/>
                <a:gd name="connsiteX1" fmla="*/ 30402272 w 33881877"/>
                <a:gd name="connsiteY1" fmla="*/ 0 h 4113018"/>
                <a:gd name="connsiteX2" fmla="*/ 33881877 w 33881877"/>
                <a:gd name="connsiteY2" fmla="*/ 4091054 h 4113018"/>
                <a:gd name="connsiteX3" fmla="*/ 12797 w 33881877"/>
                <a:gd name="connsiteY3" fmla="*/ 4113018 h 4113018"/>
                <a:gd name="connsiteX4" fmla="*/ 0 w 33881877"/>
                <a:gd name="connsiteY4" fmla="*/ 0 h 4113018"/>
                <a:gd name="connsiteX0" fmla="*/ 0 w 33881877"/>
                <a:gd name="connsiteY0" fmla="*/ 0 h 4113018"/>
                <a:gd name="connsiteX1" fmla="*/ 30542063 w 33881877"/>
                <a:gd name="connsiteY1" fmla="*/ 21319 h 4113018"/>
                <a:gd name="connsiteX2" fmla="*/ 33881877 w 33881877"/>
                <a:gd name="connsiteY2" fmla="*/ 4091054 h 4113018"/>
                <a:gd name="connsiteX3" fmla="*/ 12797 w 33881877"/>
                <a:gd name="connsiteY3" fmla="*/ 4113018 h 4113018"/>
                <a:gd name="connsiteX4" fmla="*/ 0 w 33881877"/>
                <a:gd name="connsiteY4" fmla="*/ 0 h 4113018"/>
                <a:gd name="connsiteX0" fmla="*/ 0 w 33881877"/>
                <a:gd name="connsiteY0" fmla="*/ 0 h 4113018"/>
                <a:gd name="connsiteX1" fmla="*/ 30458188 w 33881877"/>
                <a:gd name="connsiteY1" fmla="*/ 21319 h 4113018"/>
                <a:gd name="connsiteX2" fmla="*/ 33881877 w 33881877"/>
                <a:gd name="connsiteY2" fmla="*/ 4091054 h 4113018"/>
                <a:gd name="connsiteX3" fmla="*/ 12797 w 33881877"/>
                <a:gd name="connsiteY3" fmla="*/ 4113018 h 4113018"/>
                <a:gd name="connsiteX4" fmla="*/ 0 w 33881877"/>
                <a:gd name="connsiteY4" fmla="*/ 0 h 4113018"/>
                <a:gd name="connsiteX0" fmla="*/ 0 w 33895855"/>
                <a:gd name="connsiteY0" fmla="*/ 0 h 4113018"/>
                <a:gd name="connsiteX1" fmla="*/ 30458188 w 33895855"/>
                <a:gd name="connsiteY1" fmla="*/ 21319 h 4113018"/>
                <a:gd name="connsiteX2" fmla="*/ 33895855 w 33895855"/>
                <a:gd name="connsiteY2" fmla="*/ 4112372 h 4113018"/>
                <a:gd name="connsiteX3" fmla="*/ 12797 w 33895855"/>
                <a:gd name="connsiteY3" fmla="*/ 4113018 h 4113018"/>
                <a:gd name="connsiteX4" fmla="*/ 0 w 33895855"/>
                <a:gd name="connsiteY4" fmla="*/ 0 h 4113018"/>
                <a:gd name="connsiteX0" fmla="*/ 0 w 33895855"/>
                <a:gd name="connsiteY0" fmla="*/ 0 h 4113018"/>
                <a:gd name="connsiteX1" fmla="*/ 30318397 w 33895855"/>
                <a:gd name="connsiteY1" fmla="*/ 532965 h 4113018"/>
                <a:gd name="connsiteX2" fmla="*/ 33895855 w 33895855"/>
                <a:gd name="connsiteY2" fmla="*/ 4112372 h 4113018"/>
                <a:gd name="connsiteX3" fmla="*/ 12797 w 33895855"/>
                <a:gd name="connsiteY3" fmla="*/ 4113018 h 4113018"/>
                <a:gd name="connsiteX4" fmla="*/ 0 w 33895855"/>
                <a:gd name="connsiteY4" fmla="*/ 0 h 4113018"/>
                <a:gd name="connsiteX0" fmla="*/ 0 w 33895855"/>
                <a:gd name="connsiteY0" fmla="*/ 0 h 4113018"/>
                <a:gd name="connsiteX1" fmla="*/ 30458189 w 33895855"/>
                <a:gd name="connsiteY1" fmla="*/ 85274 h 4113018"/>
                <a:gd name="connsiteX2" fmla="*/ 33895855 w 33895855"/>
                <a:gd name="connsiteY2" fmla="*/ 4112372 h 4113018"/>
                <a:gd name="connsiteX3" fmla="*/ 12797 w 33895855"/>
                <a:gd name="connsiteY3" fmla="*/ 4113018 h 4113018"/>
                <a:gd name="connsiteX4" fmla="*/ 0 w 33895855"/>
                <a:gd name="connsiteY4" fmla="*/ 0 h 4113018"/>
                <a:gd name="connsiteX0" fmla="*/ 0 w 33895855"/>
                <a:gd name="connsiteY0" fmla="*/ 0 h 4113018"/>
                <a:gd name="connsiteX1" fmla="*/ 30472168 w 33895855"/>
                <a:gd name="connsiteY1" fmla="*/ 42637 h 4113018"/>
                <a:gd name="connsiteX2" fmla="*/ 33895855 w 33895855"/>
                <a:gd name="connsiteY2" fmla="*/ 4112372 h 4113018"/>
                <a:gd name="connsiteX3" fmla="*/ 12797 w 33895855"/>
                <a:gd name="connsiteY3" fmla="*/ 4113018 h 4113018"/>
                <a:gd name="connsiteX4" fmla="*/ 0 w 33895855"/>
                <a:gd name="connsiteY4" fmla="*/ 0 h 411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5855" h="4113018">
                  <a:moveTo>
                    <a:pt x="0" y="0"/>
                  </a:moveTo>
                  <a:lnTo>
                    <a:pt x="30472168" y="42637"/>
                  </a:lnTo>
                  <a:lnTo>
                    <a:pt x="33895855" y="4112372"/>
                  </a:lnTo>
                  <a:lnTo>
                    <a:pt x="12797" y="4113018"/>
                  </a:lnTo>
                  <a:cubicBezTo>
                    <a:pt x="8531" y="2742012"/>
                    <a:pt x="4266" y="1371006"/>
                    <a:pt x="0" y="0"/>
                  </a:cubicBezTo>
                  <a:close/>
                </a:path>
              </a:pathLst>
            </a:custGeom>
            <a:solidFill>
              <a:srgbClr val="E5E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74" name="대각선 줄무늬 7"/>
            <p:cNvSpPr/>
            <p:nvPr/>
          </p:nvSpPr>
          <p:spPr>
            <a:xfrm flipH="1">
              <a:off x="13385930" y="20811982"/>
              <a:ext cx="6134667" cy="5614801"/>
            </a:xfrm>
            <a:custGeom>
              <a:avLst/>
              <a:gdLst>
                <a:gd name="connsiteX0" fmla="*/ 0 w 4005943"/>
                <a:gd name="connsiteY0" fmla="*/ 2964162 h 4981617"/>
                <a:gd name="connsiteX1" fmla="*/ 2383616 w 4005943"/>
                <a:gd name="connsiteY1" fmla="*/ 0 h 4981617"/>
                <a:gd name="connsiteX2" fmla="*/ 4005943 w 4005943"/>
                <a:gd name="connsiteY2" fmla="*/ 0 h 4981617"/>
                <a:gd name="connsiteX3" fmla="*/ 0 w 4005943"/>
                <a:gd name="connsiteY3" fmla="*/ 4981617 h 4981617"/>
                <a:gd name="connsiteX4" fmla="*/ 0 w 4005943"/>
                <a:gd name="connsiteY4" fmla="*/ 2964162 h 4981617"/>
                <a:gd name="connsiteX0" fmla="*/ 0 w 5834743"/>
                <a:gd name="connsiteY0" fmla="*/ 4923591 h 4981617"/>
                <a:gd name="connsiteX1" fmla="*/ 4212416 w 5834743"/>
                <a:gd name="connsiteY1" fmla="*/ 0 h 4981617"/>
                <a:gd name="connsiteX2" fmla="*/ 5834743 w 5834743"/>
                <a:gd name="connsiteY2" fmla="*/ 0 h 4981617"/>
                <a:gd name="connsiteX3" fmla="*/ 1828800 w 5834743"/>
                <a:gd name="connsiteY3" fmla="*/ 4981617 h 4981617"/>
                <a:gd name="connsiteX4" fmla="*/ 0 w 5834743"/>
                <a:gd name="connsiteY4" fmla="*/ 4923591 h 4981617"/>
                <a:gd name="connsiteX0" fmla="*/ 0 w 5486401"/>
                <a:gd name="connsiteY0" fmla="*/ 5010677 h 5010677"/>
                <a:gd name="connsiteX1" fmla="*/ 3864074 w 5486401"/>
                <a:gd name="connsiteY1" fmla="*/ 0 h 5010677"/>
                <a:gd name="connsiteX2" fmla="*/ 5486401 w 5486401"/>
                <a:gd name="connsiteY2" fmla="*/ 0 h 5010677"/>
                <a:gd name="connsiteX3" fmla="*/ 1480458 w 5486401"/>
                <a:gd name="connsiteY3" fmla="*/ 4981617 h 5010677"/>
                <a:gd name="connsiteX4" fmla="*/ 0 w 5486401"/>
                <a:gd name="connsiteY4" fmla="*/ 5010677 h 5010677"/>
                <a:gd name="connsiteX0" fmla="*/ 0 w 5486401"/>
                <a:gd name="connsiteY0" fmla="*/ 5010677 h 5010677"/>
                <a:gd name="connsiteX1" fmla="*/ 3994703 w 5486401"/>
                <a:gd name="connsiteY1" fmla="*/ 0 h 5010677"/>
                <a:gd name="connsiteX2" fmla="*/ 5486401 w 5486401"/>
                <a:gd name="connsiteY2" fmla="*/ 0 h 5010677"/>
                <a:gd name="connsiteX3" fmla="*/ 1480458 w 5486401"/>
                <a:gd name="connsiteY3" fmla="*/ 4981617 h 5010677"/>
                <a:gd name="connsiteX4" fmla="*/ 0 w 5486401"/>
                <a:gd name="connsiteY4" fmla="*/ 5010677 h 5010677"/>
                <a:gd name="connsiteX0" fmla="*/ 0 w 5442858"/>
                <a:gd name="connsiteY0" fmla="*/ 4967134 h 4981617"/>
                <a:gd name="connsiteX1" fmla="*/ 3951160 w 5442858"/>
                <a:gd name="connsiteY1" fmla="*/ 0 h 4981617"/>
                <a:gd name="connsiteX2" fmla="*/ 5442858 w 5442858"/>
                <a:gd name="connsiteY2" fmla="*/ 0 h 4981617"/>
                <a:gd name="connsiteX3" fmla="*/ 1436915 w 5442858"/>
                <a:gd name="connsiteY3" fmla="*/ 4981617 h 4981617"/>
                <a:gd name="connsiteX4" fmla="*/ 0 w 5442858"/>
                <a:gd name="connsiteY4" fmla="*/ 4967134 h 498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2858" h="4981617">
                  <a:moveTo>
                    <a:pt x="0" y="4967134"/>
                  </a:moveTo>
                  <a:lnTo>
                    <a:pt x="3951160" y="0"/>
                  </a:lnTo>
                  <a:lnTo>
                    <a:pt x="5442858" y="0"/>
                  </a:lnTo>
                  <a:lnTo>
                    <a:pt x="1436915" y="4981617"/>
                  </a:lnTo>
                  <a:lnTo>
                    <a:pt x="0" y="4967134"/>
                  </a:lnTo>
                  <a:close/>
                </a:path>
              </a:pathLst>
            </a:custGeom>
            <a:solidFill>
              <a:srgbClr val="1D4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75" name="직사각형 3"/>
            <p:cNvSpPr/>
            <p:nvPr/>
          </p:nvSpPr>
          <p:spPr>
            <a:xfrm rot="10800000">
              <a:off x="17406217" y="23476193"/>
              <a:ext cx="3988298" cy="2024743"/>
            </a:xfrm>
            <a:custGeom>
              <a:avLst/>
              <a:gdLst>
                <a:gd name="connsiteX0" fmla="*/ 0 w 16898711"/>
                <a:gd name="connsiteY0" fmla="*/ 0 h 4049486"/>
                <a:gd name="connsiteX1" fmla="*/ 16898711 w 16898711"/>
                <a:gd name="connsiteY1" fmla="*/ 0 h 4049486"/>
                <a:gd name="connsiteX2" fmla="*/ 16898711 w 16898711"/>
                <a:gd name="connsiteY2" fmla="*/ 4049486 h 4049486"/>
                <a:gd name="connsiteX3" fmla="*/ 0 w 16898711"/>
                <a:gd name="connsiteY3" fmla="*/ 4049486 h 4049486"/>
                <a:gd name="connsiteX4" fmla="*/ 0 w 16898711"/>
                <a:gd name="connsiteY4" fmla="*/ 0 h 4049486"/>
                <a:gd name="connsiteX0" fmla="*/ 0 w 16898711"/>
                <a:gd name="connsiteY0" fmla="*/ 0 h 4049486"/>
                <a:gd name="connsiteX1" fmla="*/ 13676540 w 16898711"/>
                <a:gd name="connsiteY1" fmla="*/ 130629 h 4049486"/>
                <a:gd name="connsiteX2" fmla="*/ 16898711 w 16898711"/>
                <a:gd name="connsiteY2" fmla="*/ 4049486 h 4049486"/>
                <a:gd name="connsiteX3" fmla="*/ 0 w 16898711"/>
                <a:gd name="connsiteY3" fmla="*/ 4049486 h 4049486"/>
                <a:gd name="connsiteX4" fmla="*/ 0 w 16898711"/>
                <a:gd name="connsiteY4" fmla="*/ 0 h 4049486"/>
                <a:gd name="connsiteX0" fmla="*/ 0 w 16898711"/>
                <a:gd name="connsiteY0" fmla="*/ 0 h 4049486"/>
                <a:gd name="connsiteX1" fmla="*/ 13676540 w 16898711"/>
                <a:gd name="connsiteY1" fmla="*/ 0 h 4049486"/>
                <a:gd name="connsiteX2" fmla="*/ 16898711 w 16898711"/>
                <a:gd name="connsiteY2" fmla="*/ 4049486 h 4049486"/>
                <a:gd name="connsiteX3" fmla="*/ 0 w 16898711"/>
                <a:gd name="connsiteY3" fmla="*/ 4049486 h 4049486"/>
                <a:gd name="connsiteX4" fmla="*/ 0 w 16898711"/>
                <a:gd name="connsiteY4" fmla="*/ 0 h 4049486"/>
                <a:gd name="connsiteX0" fmla="*/ 0 w 21036559"/>
                <a:gd name="connsiteY0" fmla="*/ 0 h 4049486"/>
                <a:gd name="connsiteX1" fmla="*/ 13676540 w 21036559"/>
                <a:gd name="connsiteY1" fmla="*/ 0 h 4049486"/>
                <a:gd name="connsiteX2" fmla="*/ 21036559 w 21036559"/>
                <a:gd name="connsiteY2" fmla="*/ 4049486 h 4049486"/>
                <a:gd name="connsiteX3" fmla="*/ 0 w 21036559"/>
                <a:gd name="connsiteY3" fmla="*/ 4049486 h 4049486"/>
                <a:gd name="connsiteX4" fmla="*/ 0 w 21036559"/>
                <a:gd name="connsiteY4" fmla="*/ 0 h 4049486"/>
                <a:gd name="connsiteX0" fmla="*/ 0 w 21036559"/>
                <a:gd name="connsiteY0" fmla="*/ 0 h 4049486"/>
                <a:gd name="connsiteX1" fmla="*/ 12587634 w 21036559"/>
                <a:gd name="connsiteY1" fmla="*/ 0 h 4049486"/>
                <a:gd name="connsiteX2" fmla="*/ 21036559 w 21036559"/>
                <a:gd name="connsiteY2" fmla="*/ 4049486 h 4049486"/>
                <a:gd name="connsiteX3" fmla="*/ 0 w 21036559"/>
                <a:gd name="connsiteY3" fmla="*/ 4049486 h 4049486"/>
                <a:gd name="connsiteX4" fmla="*/ 0 w 21036559"/>
                <a:gd name="connsiteY4" fmla="*/ 0 h 4049486"/>
                <a:gd name="connsiteX0" fmla="*/ 0 w 21036559"/>
                <a:gd name="connsiteY0" fmla="*/ 0 h 4049486"/>
                <a:gd name="connsiteX1" fmla="*/ 12587634 w 21036559"/>
                <a:gd name="connsiteY1" fmla="*/ 0 h 4049486"/>
                <a:gd name="connsiteX2" fmla="*/ 21036559 w 21036559"/>
                <a:gd name="connsiteY2" fmla="*/ 4049486 h 4049486"/>
                <a:gd name="connsiteX3" fmla="*/ 1088906 w 21036559"/>
                <a:gd name="connsiteY3" fmla="*/ 4049486 h 4049486"/>
                <a:gd name="connsiteX4" fmla="*/ 0 w 21036559"/>
                <a:gd name="connsiteY4" fmla="*/ 0 h 4049486"/>
                <a:gd name="connsiteX0" fmla="*/ 0 w 19947653"/>
                <a:gd name="connsiteY0" fmla="*/ 0 h 4049486"/>
                <a:gd name="connsiteX1" fmla="*/ 11498728 w 19947653"/>
                <a:gd name="connsiteY1" fmla="*/ 0 h 4049486"/>
                <a:gd name="connsiteX2" fmla="*/ 19947653 w 19947653"/>
                <a:gd name="connsiteY2" fmla="*/ 4049486 h 4049486"/>
                <a:gd name="connsiteX3" fmla="*/ 0 w 19947653"/>
                <a:gd name="connsiteY3" fmla="*/ 4049486 h 4049486"/>
                <a:gd name="connsiteX4" fmla="*/ 0 w 19947653"/>
                <a:gd name="connsiteY4" fmla="*/ 0 h 404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47653" h="4049486">
                  <a:moveTo>
                    <a:pt x="0" y="0"/>
                  </a:moveTo>
                  <a:lnTo>
                    <a:pt x="11498728" y="0"/>
                  </a:lnTo>
                  <a:lnTo>
                    <a:pt x="19947653" y="4049486"/>
                  </a:lnTo>
                  <a:lnTo>
                    <a:pt x="0" y="4049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76" name="대각선 줄무늬 7"/>
            <p:cNvSpPr/>
            <p:nvPr/>
          </p:nvSpPr>
          <p:spPr>
            <a:xfrm flipH="1">
              <a:off x="15004597" y="20318374"/>
              <a:ext cx="3657600" cy="2891562"/>
            </a:xfrm>
            <a:custGeom>
              <a:avLst/>
              <a:gdLst>
                <a:gd name="connsiteX0" fmla="*/ 0 w 4005943"/>
                <a:gd name="connsiteY0" fmla="*/ 2964162 h 4981617"/>
                <a:gd name="connsiteX1" fmla="*/ 2383616 w 4005943"/>
                <a:gd name="connsiteY1" fmla="*/ 0 h 4981617"/>
                <a:gd name="connsiteX2" fmla="*/ 4005943 w 4005943"/>
                <a:gd name="connsiteY2" fmla="*/ 0 h 4981617"/>
                <a:gd name="connsiteX3" fmla="*/ 0 w 4005943"/>
                <a:gd name="connsiteY3" fmla="*/ 4981617 h 4981617"/>
                <a:gd name="connsiteX4" fmla="*/ 0 w 4005943"/>
                <a:gd name="connsiteY4" fmla="*/ 2964162 h 4981617"/>
                <a:gd name="connsiteX0" fmla="*/ 0 w 5834743"/>
                <a:gd name="connsiteY0" fmla="*/ 4923591 h 4981617"/>
                <a:gd name="connsiteX1" fmla="*/ 4212416 w 5834743"/>
                <a:gd name="connsiteY1" fmla="*/ 0 h 4981617"/>
                <a:gd name="connsiteX2" fmla="*/ 5834743 w 5834743"/>
                <a:gd name="connsiteY2" fmla="*/ 0 h 4981617"/>
                <a:gd name="connsiteX3" fmla="*/ 1828800 w 5834743"/>
                <a:gd name="connsiteY3" fmla="*/ 4981617 h 4981617"/>
                <a:gd name="connsiteX4" fmla="*/ 0 w 5834743"/>
                <a:gd name="connsiteY4" fmla="*/ 4923591 h 4981617"/>
                <a:gd name="connsiteX0" fmla="*/ 0 w 5486401"/>
                <a:gd name="connsiteY0" fmla="*/ 5010677 h 5010677"/>
                <a:gd name="connsiteX1" fmla="*/ 3864074 w 5486401"/>
                <a:gd name="connsiteY1" fmla="*/ 0 h 5010677"/>
                <a:gd name="connsiteX2" fmla="*/ 5486401 w 5486401"/>
                <a:gd name="connsiteY2" fmla="*/ 0 h 5010677"/>
                <a:gd name="connsiteX3" fmla="*/ 1480458 w 5486401"/>
                <a:gd name="connsiteY3" fmla="*/ 4981617 h 5010677"/>
                <a:gd name="connsiteX4" fmla="*/ 0 w 5486401"/>
                <a:gd name="connsiteY4" fmla="*/ 5010677 h 5010677"/>
                <a:gd name="connsiteX0" fmla="*/ 0 w 5486401"/>
                <a:gd name="connsiteY0" fmla="*/ 5010677 h 5010677"/>
                <a:gd name="connsiteX1" fmla="*/ 3994703 w 5486401"/>
                <a:gd name="connsiteY1" fmla="*/ 0 h 5010677"/>
                <a:gd name="connsiteX2" fmla="*/ 5486401 w 5486401"/>
                <a:gd name="connsiteY2" fmla="*/ 0 h 5010677"/>
                <a:gd name="connsiteX3" fmla="*/ 1480458 w 5486401"/>
                <a:gd name="connsiteY3" fmla="*/ 4981617 h 5010677"/>
                <a:gd name="connsiteX4" fmla="*/ 0 w 5486401"/>
                <a:gd name="connsiteY4" fmla="*/ 5010677 h 5010677"/>
                <a:gd name="connsiteX0" fmla="*/ 0 w 5442858"/>
                <a:gd name="connsiteY0" fmla="*/ 4967134 h 4981617"/>
                <a:gd name="connsiteX1" fmla="*/ 3951160 w 5442858"/>
                <a:gd name="connsiteY1" fmla="*/ 0 h 4981617"/>
                <a:gd name="connsiteX2" fmla="*/ 5442858 w 5442858"/>
                <a:gd name="connsiteY2" fmla="*/ 0 h 4981617"/>
                <a:gd name="connsiteX3" fmla="*/ 1436915 w 5442858"/>
                <a:gd name="connsiteY3" fmla="*/ 4981617 h 4981617"/>
                <a:gd name="connsiteX4" fmla="*/ 0 w 5442858"/>
                <a:gd name="connsiteY4" fmla="*/ 4967134 h 4981617"/>
                <a:gd name="connsiteX0" fmla="*/ 0 w 5442858"/>
                <a:gd name="connsiteY0" fmla="*/ 4967134 h 4981617"/>
                <a:gd name="connsiteX1" fmla="*/ 2601331 w 5442858"/>
                <a:gd name="connsiteY1" fmla="*/ 1698171 h 4981617"/>
                <a:gd name="connsiteX2" fmla="*/ 5442858 w 5442858"/>
                <a:gd name="connsiteY2" fmla="*/ 0 h 4981617"/>
                <a:gd name="connsiteX3" fmla="*/ 1436915 w 5442858"/>
                <a:gd name="connsiteY3" fmla="*/ 4981617 h 4981617"/>
                <a:gd name="connsiteX4" fmla="*/ 0 w 5442858"/>
                <a:gd name="connsiteY4" fmla="*/ 4967134 h 4981617"/>
                <a:gd name="connsiteX0" fmla="*/ 0 w 3875315"/>
                <a:gd name="connsiteY0" fmla="*/ 3268963 h 3283446"/>
                <a:gd name="connsiteX1" fmla="*/ 2601331 w 3875315"/>
                <a:gd name="connsiteY1" fmla="*/ 0 h 3283446"/>
                <a:gd name="connsiteX2" fmla="*/ 3875315 w 3875315"/>
                <a:gd name="connsiteY2" fmla="*/ 87087 h 3283446"/>
                <a:gd name="connsiteX3" fmla="*/ 1436915 w 3875315"/>
                <a:gd name="connsiteY3" fmla="*/ 3283446 h 3283446"/>
                <a:gd name="connsiteX4" fmla="*/ 0 w 3875315"/>
                <a:gd name="connsiteY4" fmla="*/ 3268963 h 3283446"/>
                <a:gd name="connsiteX0" fmla="*/ 0 w 3875315"/>
                <a:gd name="connsiteY0" fmla="*/ 3181876 h 3196359"/>
                <a:gd name="connsiteX1" fmla="*/ 2383617 w 3875315"/>
                <a:gd name="connsiteY1" fmla="*/ 43541 h 3196359"/>
                <a:gd name="connsiteX2" fmla="*/ 3875315 w 3875315"/>
                <a:gd name="connsiteY2" fmla="*/ 0 h 3196359"/>
                <a:gd name="connsiteX3" fmla="*/ 1436915 w 3875315"/>
                <a:gd name="connsiteY3" fmla="*/ 3196359 h 3196359"/>
                <a:gd name="connsiteX4" fmla="*/ 0 w 3875315"/>
                <a:gd name="connsiteY4" fmla="*/ 3181876 h 3196359"/>
                <a:gd name="connsiteX0" fmla="*/ 0 w 3744686"/>
                <a:gd name="connsiteY0" fmla="*/ 3138335 h 3152818"/>
                <a:gd name="connsiteX1" fmla="*/ 2383617 w 3744686"/>
                <a:gd name="connsiteY1" fmla="*/ 0 h 3152818"/>
                <a:gd name="connsiteX2" fmla="*/ 3744686 w 3744686"/>
                <a:gd name="connsiteY2" fmla="*/ 43545 h 3152818"/>
                <a:gd name="connsiteX3" fmla="*/ 1436915 w 3744686"/>
                <a:gd name="connsiteY3" fmla="*/ 3152818 h 3152818"/>
                <a:gd name="connsiteX4" fmla="*/ 0 w 3744686"/>
                <a:gd name="connsiteY4" fmla="*/ 3138335 h 3152818"/>
                <a:gd name="connsiteX0" fmla="*/ 0 w 3875315"/>
                <a:gd name="connsiteY0" fmla="*/ 3138335 h 3152818"/>
                <a:gd name="connsiteX1" fmla="*/ 2383617 w 3875315"/>
                <a:gd name="connsiteY1" fmla="*/ 0 h 3152818"/>
                <a:gd name="connsiteX2" fmla="*/ 3875315 w 3875315"/>
                <a:gd name="connsiteY2" fmla="*/ 43545 h 3152818"/>
                <a:gd name="connsiteX3" fmla="*/ 1436915 w 3875315"/>
                <a:gd name="connsiteY3" fmla="*/ 3152818 h 3152818"/>
                <a:gd name="connsiteX4" fmla="*/ 0 w 3875315"/>
                <a:gd name="connsiteY4" fmla="*/ 3138335 h 3152818"/>
                <a:gd name="connsiteX0" fmla="*/ 0 w 3918858"/>
                <a:gd name="connsiteY0" fmla="*/ 3225419 h 3239902"/>
                <a:gd name="connsiteX1" fmla="*/ 2383617 w 3918858"/>
                <a:gd name="connsiteY1" fmla="*/ 87084 h 3239902"/>
                <a:gd name="connsiteX2" fmla="*/ 3918858 w 3918858"/>
                <a:gd name="connsiteY2" fmla="*/ 0 h 3239902"/>
                <a:gd name="connsiteX3" fmla="*/ 1436915 w 3918858"/>
                <a:gd name="connsiteY3" fmla="*/ 3239902 h 3239902"/>
                <a:gd name="connsiteX4" fmla="*/ 0 w 3918858"/>
                <a:gd name="connsiteY4" fmla="*/ 3225419 h 3239902"/>
                <a:gd name="connsiteX0" fmla="*/ 0 w 3788229"/>
                <a:gd name="connsiteY0" fmla="*/ 3138335 h 3152818"/>
                <a:gd name="connsiteX1" fmla="*/ 2383617 w 3788229"/>
                <a:gd name="connsiteY1" fmla="*/ 0 h 3152818"/>
                <a:gd name="connsiteX2" fmla="*/ 3788229 w 3788229"/>
                <a:gd name="connsiteY2" fmla="*/ 87088 h 3152818"/>
                <a:gd name="connsiteX3" fmla="*/ 1436915 w 3788229"/>
                <a:gd name="connsiteY3" fmla="*/ 3152818 h 3152818"/>
                <a:gd name="connsiteX4" fmla="*/ 0 w 3788229"/>
                <a:gd name="connsiteY4" fmla="*/ 3138335 h 3152818"/>
                <a:gd name="connsiteX0" fmla="*/ 0 w 3788229"/>
                <a:gd name="connsiteY0" fmla="*/ 3051247 h 3065730"/>
                <a:gd name="connsiteX1" fmla="*/ 2252989 w 3788229"/>
                <a:gd name="connsiteY1" fmla="*/ 43540 h 3065730"/>
                <a:gd name="connsiteX2" fmla="*/ 3788229 w 3788229"/>
                <a:gd name="connsiteY2" fmla="*/ 0 h 3065730"/>
                <a:gd name="connsiteX3" fmla="*/ 1436915 w 3788229"/>
                <a:gd name="connsiteY3" fmla="*/ 3065730 h 3065730"/>
                <a:gd name="connsiteX4" fmla="*/ 0 w 3788229"/>
                <a:gd name="connsiteY4" fmla="*/ 3051247 h 3065730"/>
                <a:gd name="connsiteX0" fmla="*/ 0 w 3788229"/>
                <a:gd name="connsiteY0" fmla="*/ 3007707 h 3022190"/>
                <a:gd name="connsiteX1" fmla="*/ 2252989 w 3788229"/>
                <a:gd name="connsiteY1" fmla="*/ 0 h 3022190"/>
                <a:gd name="connsiteX2" fmla="*/ 3788229 w 3788229"/>
                <a:gd name="connsiteY2" fmla="*/ 87088 h 3022190"/>
                <a:gd name="connsiteX3" fmla="*/ 1436915 w 3788229"/>
                <a:gd name="connsiteY3" fmla="*/ 3022190 h 3022190"/>
                <a:gd name="connsiteX4" fmla="*/ 0 w 3788229"/>
                <a:gd name="connsiteY4" fmla="*/ 3007707 h 3022190"/>
                <a:gd name="connsiteX0" fmla="*/ 0 w 3788229"/>
                <a:gd name="connsiteY0" fmla="*/ 2920619 h 2935102"/>
                <a:gd name="connsiteX1" fmla="*/ 2165903 w 3788229"/>
                <a:gd name="connsiteY1" fmla="*/ 43540 h 2935102"/>
                <a:gd name="connsiteX2" fmla="*/ 3788229 w 3788229"/>
                <a:gd name="connsiteY2" fmla="*/ 0 h 2935102"/>
                <a:gd name="connsiteX3" fmla="*/ 1436915 w 3788229"/>
                <a:gd name="connsiteY3" fmla="*/ 2935102 h 2935102"/>
                <a:gd name="connsiteX4" fmla="*/ 0 w 3788229"/>
                <a:gd name="connsiteY4" fmla="*/ 2920619 h 2935102"/>
                <a:gd name="connsiteX0" fmla="*/ 0 w 3657600"/>
                <a:gd name="connsiteY0" fmla="*/ 2877079 h 2891562"/>
                <a:gd name="connsiteX1" fmla="*/ 2165903 w 3657600"/>
                <a:gd name="connsiteY1" fmla="*/ 0 h 2891562"/>
                <a:gd name="connsiteX2" fmla="*/ 3657600 w 3657600"/>
                <a:gd name="connsiteY2" fmla="*/ 43546 h 2891562"/>
                <a:gd name="connsiteX3" fmla="*/ 1436915 w 3657600"/>
                <a:gd name="connsiteY3" fmla="*/ 2891562 h 2891562"/>
                <a:gd name="connsiteX4" fmla="*/ 0 w 3657600"/>
                <a:gd name="connsiteY4" fmla="*/ 2877079 h 289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7600" h="2891562">
                  <a:moveTo>
                    <a:pt x="0" y="2877079"/>
                  </a:moveTo>
                  <a:lnTo>
                    <a:pt x="2165903" y="0"/>
                  </a:lnTo>
                  <a:lnTo>
                    <a:pt x="3657600" y="43546"/>
                  </a:lnTo>
                  <a:lnTo>
                    <a:pt x="1436915" y="2891562"/>
                  </a:lnTo>
                  <a:lnTo>
                    <a:pt x="0" y="2877079"/>
                  </a:lnTo>
                  <a:close/>
                </a:path>
              </a:pathLst>
            </a:custGeom>
            <a:solidFill>
              <a:srgbClr val="E5E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tx1"/>
                </a:solidFill>
              </a:endParaRPr>
            </a:p>
          </p:txBody>
        </p:sp>
      </p:grpSp>
      <p:cxnSp>
        <p:nvCxnSpPr>
          <p:cNvPr id="29" name="직선 연결선 28"/>
          <p:cNvCxnSpPr>
            <a:cxnSpLocks/>
          </p:cNvCxnSpPr>
          <p:nvPr/>
        </p:nvCxnSpPr>
        <p:spPr>
          <a:xfrm>
            <a:off x="25604261" y="5501294"/>
            <a:ext cx="143457" cy="22616506"/>
          </a:xfrm>
          <a:prstGeom prst="line">
            <a:avLst/>
          </a:prstGeom>
          <a:ln w="12700">
            <a:solidFill>
              <a:srgbClr val="888C8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4C57DAEE-97E4-4884-84CE-30753DDCBA77}"/>
              </a:ext>
            </a:extLst>
          </p:cNvPr>
          <p:cNvSpPr/>
          <p:nvPr/>
        </p:nvSpPr>
        <p:spPr>
          <a:xfrm>
            <a:off x="1069411" y="7017469"/>
            <a:ext cx="12744268" cy="501692"/>
          </a:xfrm>
          <a:prstGeom prst="rect">
            <a:avLst/>
          </a:prstGeom>
        </p:spPr>
        <p:txBody>
          <a:bodyPr wrap="square" lIns="41607" tIns="20804" rIns="41607" bIns="20804">
            <a:spAutoFit/>
          </a:bodyPr>
          <a:lstStyle/>
          <a:p>
            <a:pPr marL="0" lvl="1">
              <a:lnSpc>
                <a:spcPct val="120000"/>
              </a:lnSpc>
            </a:pPr>
            <a:r>
              <a:rPr lang="en-US" altLang="ko-KR" sz="2489" spc="-29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itchFamily="50" charset="-127"/>
                <a:ea typeface="KoPub돋움체_Pro Light" pitchFamily="50" charset="-127"/>
                <a:cs typeface="Arial" panose="020B0604020202020204" pitchFamily="34" charset="0"/>
              </a:rPr>
              <a:t>A computer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4C57DAEE-97E4-4884-84CE-30753DDCBA77}"/>
              </a:ext>
            </a:extLst>
          </p:cNvPr>
          <p:cNvSpPr/>
          <p:nvPr/>
        </p:nvSpPr>
        <p:spPr>
          <a:xfrm>
            <a:off x="26838339" y="7017469"/>
            <a:ext cx="12744268" cy="501692"/>
          </a:xfrm>
          <a:prstGeom prst="rect">
            <a:avLst/>
          </a:prstGeom>
        </p:spPr>
        <p:txBody>
          <a:bodyPr wrap="square" lIns="41607" tIns="20804" rIns="41607" bIns="20804">
            <a:spAutoFit/>
          </a:bodyPr>
          <a:lstStyle/>
          <a:p>
            <a:pPr marL="0" lvl="1">
              <a:lnSpc>
                <a:spcPct val="120000"/>
              </a:lnSpc>
            </a:pPr>
            <a:r>
              <a:rPr lang="en-US" altLang="ko-KR" sz="2489" spc="-29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itchFamily="50" charset="-127"/>
                <a:ea typeface="KoPub돋움체_Pro Light" pitchFamily="50" charset="-127"/>
                <a:cs typeface="Arial" panose="020B0604020202020204" pitchFamily="34" charset="0"/>
              </a:rPr>
              <a:t>A computer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65CDA27-DB4B-484A-8E11-CA308CC32905}"/>
              </a:ext>
            </a:extLst>
          </p:cNvPr>
          <p:cNvSpPr/>
          <p:nvPr/>
        </p:nvSpPr>
        <p:spPr>
          <a:xfrm>
            <a:off x="8869304" y="1279785"/>
            <a:ext cx="18653581" cy="1054703"/>
          </a:xfrm>
          <a:prstGeom prst="rect">
            <a:avLst/>
          </a:prstGeom>
          <a:noFill/>
          <a:ln>
            <a:noFill/>
          </a:ln>
        </p:spPr>
        <p:txBody>
          <a:bodyPr wrap="square" lIns="60890" tIns="30444" rIns="60890" bIns="30444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ko-KR" sz="6454" dirty="0"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Title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70145" y="2343604"/>
            <a:ext cx="18507583" cy="141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ko-KR" sz="3912" dirty="0"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Corresponding author, Author, Author, Author, Author and Author</a:t>
            </a:r>
          </a:p>
          <a:p>
            <a:pPr>
              <a:spcBef>
                <a:spcPct val="20000"/>
              </a:spcBef>
            </a:pPr>
            <a:r>
              <a:rPr lang="en-US" altLang="ko-KR" sz="3912" dirty="0"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Department of XXXXXXX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055290" y="5426290"/>
            <a:ext cx="23270202" cy="1078846"/>
            <a:chOff x="970772" y="4708167"/>
            <a:chExt cx="26175130" cy="1213523"/>
          </a:xfr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4" name="그룹 3"/>
            <p:cNvGrpSpPr/>
            <p:nvPr/>
          </p:nvGrpSpPr>
          <p:grpSpPr>
            <a:xfrm>
              <a:off x="1668275" y="4708167"/>
              <a:ext cx="25477627" cy="1213523"/>
              <a:chOff x="1428741" y="4708167"/>
              <a:chExt cx="25477627" cy="1213523"/>
            </a:xfrm>
          </p:grpSpPr>
          <p:sp>
            <p:nvSpPr>
              <p:cNvPr id="3" name="직사각형 2"/>
              <p:cNvSpPr/>
              <p:nvPr/>
            </p:nvSpPr>
            <p:spPr>
              <a:xfrm>
                <a:off x="2142369" y="4708167"/>
                <a:ext cx="24763999" cy="1213523"/>
              </a:xfrm>
              <a:prstGeom prst="rect">
                <a:avLst/>
              </a:prstGeom>
              <a:solidFill>
                <a:srgbClr val="E5EC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1428741" y="4710361"/>
                <a:ext cx="607375" cy="1211329"/>
              </a:xfrm>
              <a:prstGeom prst="rect">
                <a:avLst/>
              </a:prstGeom>
              <a:solidFill>
                <a:srgbClr val="1D4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388604" y="4869207"/>
                <a:ext cx="11836115" cy="873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445" dirty="0">
                    <a:solidFill>
                      <a:srgbClr val="1D429B"/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</a:rPr>
                  <a:t>Background </a:t>
                </a:r>
                <a:endParaRPr lang="ko-KR" altLang="en-US" sz="4445" dirty="0">
                  <a:solidFill>
                    <a:srgbClr val="1D429B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endParaRPr>
              </a:p>
            </p:txBody>
          </p:sp>
        </p:grpSp>
        <p:sp>
          <p:nvSpPr>
            <p:cNvPr id="23" name="직사각형 22"/>
            <p:cNvSpPr/>
            <p:nvPr/>
          </p:nvSpPr>
          <p:spPr>
            <a:xfrm>
              <a:off x="970772" y="4710362"/>
              <a:ext cx="600919" cy="1211328"/>
            </a:xfrm>
            <a:prstGeom prst="rect">
              <a:avLst/>
            </a:prstGeom>
            <a:solidFill>
              <a:srgbClr val="88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pic>
        <p:nvPicPr>
          <p:cNvPr id="77" name="그림 7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240" y="654499"/>
            <a:ext cx="3105902" cy="3105903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26838339" y="5434326"/>
            <a:ext cx="23270202" cy="1078846"/>
            <a:chOff x="970772" y="4708167"/>
            <a:chExt cx="26175130" cy="1213523"/>
          </a:xfr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27" name="그룹 26"/>
            <p:cNvGrpSpPr/>
            <p:nvPr/>
          </p:nvGrpSpPr>
          <p:grpSpPr>
            <a:xfrm>
              <a:off x="1668275" y="4708167"/>
              <a:ext cx="25477627" cy="1213523"/>
              <a:chOff x="1428741" y="4708167"/>
              <a:chExt cx="25477627" cy="1213523"/>
            </a:xfrm>
          </p:grpSpPr>
          <p:sp>
            <p:nvSpPr>
              <p:cNvPr id="30" name="직사각형 29"/>
              <p:cNvSpPr/>
              <p:nvPr/>
            </p:nvSpPr>
            <p:spPr>
              <a:xfrm>
                <a:off x="2142369" y="4708167"/>
                <a:ext cx="24763999" cy="1213523"/>
              </a:xfrm>
              <a:prstGeom prst="rect">
                <a:avLst/>
              </a:prstGeom>
              <a:solidFill>
                <a:srgbClr val="E5EC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1428741" y="4710361"/>
                <a:ext cx="607375" cy="1211329"/>
              </a:xfrm>
              <a:prstGeom prst="rect">
                <a:avLst/>
              </a:prstGeom>
              <a:solidFill>
                <a:srgbClr val="1D4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388604" y="4869207"/>
                <a:ext cx="11836115" cy="873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445" dirty="0" smtClean="0">
                    <a:solidFill>
                      <a:srgbClr val="1D429B"/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</a:rPr>
                  <a:t>Results </a:t>
                </a:r>
                <a:endParaRPr lang="ko-KR" altLang="en-US" sz="4445" dirty="0">
                  <a:solidFill>
                    <a:srgbClr val="1D429B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endParaRPr>
              </a:p>
            </p:txBody>
          </p:sp>
        </p:grpSp>
        <p:sp>
          <p:nvSpPr>
            <p:cNvPr id="28" name="직사각형 27"/>
            <p:cNvSpPr/>
            <p:nvPr/>
          </p:nvSpPr>
          <p:spPr>
            <a:xfrm>
              <a:off x="970772" y="4710362"/>
              <a:ext cx="600919" cy="1211328"/>
            </a:xfrm>
            <a:prstGeom prst="rect">
              <a:avLst/>
            </a:prstGeom>
            <a:solidFill>
              <a:srgbClr val="88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6396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39" y="-38099"/>
            <a:ext cx="13152139" cy="334374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162" y="562133"/>
            <a:ext cx="3294026" cy="3294027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865CDA27-DB4B-484A-8E11-CA308CC32905}"/>
              </a:ext>
            </a:extLst>
          </p:cNvPr>
          <p:cNvSpPr/>
          <p:nvPr/>
        </p:nvSpPr>
        <p:spPr>
          <a:xfrm>
            <a:off x="11379960" y="605285"/>
            <a:ext cx="19501819" cy="1265338"/>
          </a:xfrm>
          <a:prstGeom prst="rect">
            <a:avLst/>
          </a:prstGeom>
          <a:noFill/>
          <a:ln>
            <a:noFill/>
          </a:ln>
        </p:spPr>
        <p:txBody>
          <a:bodyPr wrap="square" lIns="60890" tIns="30444" rIns="60890" bIns="30444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ko-KR" sz="7823" dirty="0"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Title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56279" y="2010491"/>
            <a:ext cx="19349182" cy="141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ko-KR" sz="3912" dirty="0"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Corresponding author, Author, Author, Author, Author and Author</a:t>
            </a:r>
          </a:p>
          <a:p>
            <a:pPr>
              <a:spcBef>
                <a:spcPct val="20000"/>
              </a:spcBef>
            </a:pPr>
            <a:r>
              <a:rPr lang="en-US" altLang="ko-KR" sz="3912" dirty="0"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Department of XXXXXXX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1020418" y="28115539"/>
            <a:ext cx="49140150" cy="139318"/>
          </a:xfrm>
          <a:prstGeom prst="rect">
            <a:avLst/>
          </a:prstGeom>
          <a:gradFill>
            <a:gsLst>
              <a:gs pos="68000">
                <a:srgbClr val="1C429B"/>
              </a:gs>
              <a:gs pos="10000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grpSp>
        <p:nvGrpSpPr>
          <p:cNvPr id="18" name="그룹 17"/>
          <p:cNvGrpSpPr/>
          <p:nvPr/>
        </p:nvGrpSpPr>
        <p:grpSpPr>
          <a:xfrm>
            <a:off x="715622" y="4234370"/>
            <a:ext cx="23894751" cy="1747288"/>
            <a:chOff x="6748488" y="4560810"/>
            <a:chExt cx="18326635" cy="1747288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4C57DAEE-97E4-4884-84CE-30753DDCBA77}"/>
                </a:ext>
              </a:extLst>
            </p:cNvPr>
            <p:cNvSpPr/>
            <p:nvPr/>
          </p:nvSpPr>
          <p:spPr>
            <a:xfrm>
              <a:off x="7438507" y="5806406"/>
              <a:ext cx="12707317" cy="501692"/>
            </a:xfrm>
            <a:prstGeom prst="rect">
              <a:avLst/>
            </a:prstGeom>
          </p:spPr>
          <p:txBody>
            <a:bodyPr wrap="square" lIns="41607" tIns="20804" rIns="41607" bIns="20804">
              <a:spAutoFit/>
            </a:bodyPr>
            <a:lstStyle/>
            <a:p>
              <a:pPr marL="0" lvl="1">
                <a:lnSpc>
                  <a:spcPct val="120000"/>
                </a:lnSpc>
              </a:pPr>
              <a:r>
                <a:rPr lang="en-US" altLang="ko-KR" sz="2489" spc="-29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itchFamily="50" charset="-127"/>
                  <a:ea typeface="KoPub돋움체_Pro Light" pitchFamily="50" charset="-127"/>
                  <a:cs typeface="Arial" panose="020B0604020202020204" pitchFamily="34" charset="0"/>
                </a:rPr>
                <a:t>A computer</a:t>
              </a:r>
            </a:p>
          </p:txBody>
        </p:sp>
        <p:sp>
          <p:nvSpPr>
            <p:cNvPr id="31" name="직사각형 30"/>
            <p:cNvSpPr/>
            <p:nvPr/>
          </p:nvSpPr>
          <p:spPr>
            <a:xfrm flipV="1">
              <a:off x="6982258" y="4560810"/>
              <a:ext cx="18092865" cy="854020"/>
            </a:xfrm>
            <a:prstGeom prst="rect">
              <a:avLst/>
            </a:prstGeom>
            <a:solidFill>
              <a:srgbClr val="1E429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445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48488" y="4610856"/>
              <a:ext cx="3694315" cy="776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44465"/>
              <a:r>
                <a:rPr lang="en-US" altLang="ko-KR" sz="4445" spc="-42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  <a:cs typeface="Arial" pitchFamily="34" charset="0"/>
                </a:rPr>
                <a:t>Background</a:t>
              </a: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26402616" y="4234370"/>
            <a:ext cx="23757952" cy="1747288"/>
            <a:chOff x="6853409" y="4560810"/>
            <a:chExt cx="18221714" cy="1747288"/>
          </a:xfrm>
        </p:grpSpPr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4C57DAEE-97E4-4884-84CE-30753DDCBA77}"/>
                </a:ext>
              </a:extLst>
            </p:cNvPr>
            <p:cNvSpPr/>
            <p:nvPr/>
          </p:nvSpPr>
          <p:spPr>
            <a:xfrm>
              <a:off x="7438507" y="5806406"/>
              <a:ext cx="12707317" cy="501692"/>
            </a:xfrm>
            <a:prstGeom prst="rect">
              <a:avLst/>
            </a:prstGeom>
          </p:spPr>
          <p:txBody>
            <a:bodyPr wrap="square" lIns="41607" tIns="20804" rIns="41607" bIns="20804">
              <a:spAutoFit/>
            </a:bodyPr>
            <a:lstStyle/>
            <a:p>
              <a:pPr marL="0" lvl="1">
                <a:lnSpc>
                  <a:spcPct val="120000"/>
                </a:lnSpc>
              </a:pPr>
              <a:r>
                <a:rPr lang="en-US" altLang="ko-KR" sz="2489" spc="-29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itchFamily="50" charset="-127"/>
                  <a:ea typeface="KoPub돋움체_Pro Light" pitchFamily="50" charset="-127"/>
                  <a:cs typeface="Arial" panose="020B0604020202020204" pitchFamily="34" charset="0"/>
                </a:rPr>
                <a:t>A computer</a:t>
              </a:r>
            </a:p>
          </p:txBody>
        </p:sp>
        <p:sp>
          <p:nvSpPr>
            <p:cNvPr id="35" name="직사각형 34"/>
            <p:cNvSpPr/>
            <p:nvPr/>
          </p:nvSpPr>
          <p:spPr>
            <a:xfrm flipV="1">
              <a:off x="6982258" y="4560810"/>
              <a:ext cx="18092865" cy="854020"/>
            </a:xfrm>
            <a:prstGeom prst="rect">
              <a:avLst/>
            </a:prstGeom>
            <a:solidFill>
              <a:srgbClr val="1E429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445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53409" y="4598909"/>
              <a:ext cx="2776179" cy="776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44465"/>
              <a:r>
                <a:rPr lang="en-US" altLang="ko-KR" sz="4445" spc="-42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  <a:cs typeface="Arial" pitchFamily="34" charset="0"/>
                </a:rPr>
                <a:t>Results</a:t>
              </a:r>
              <a:endParaRPr lang="en-US" altLang="ko-KR" sz="4445" spc="-42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  <a:cs typeface="Arial" pitchFamily="34" charset="0"/>
              </a:endParaRPr>
            </a:p>
          </p:txBody>
        </p:sp>
      </p:grpSp>
      <p:cxnSp>
        <p:nvCxnSpPr>
          <p:cNvPr id="41" name="직선 연결선 40"/>
          <p:cNvCxnSpPr/>
          <p:nvPr/>
        </p:nvCxnSpPr>
        <p:spPr>
          <a:xfrm>
            <a:off x="25622376" y="5479966"/>
            <a:ext cx="0" cy="21919723"/>
          </a:xfrm>
          <a:prstGeom prst="line">
            <a:avLst/>
          </a:prstGeom>
          <a:ln>
            <a:solidFill>
              <a:srgbClr val="1E4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28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865CDA27-DB4B-484A-8E11-CA308CC32905}"/>
              </a:ext>
            </a:extLst>
          </p:cNvPr>
          <p:cNvSpPr/>
          <p:nvPr/>
        </p:nvSpPr>
        <p:spPr>
          <a:xfrm>
            <a:off x="16138753" y="1404995"/>
            <a:ext cx="18388996" cy="1244436"/>
          </a:xfrm>
          <a:prstGeom prst="rect">
            <a:avLst/>
          </a:prstGeom>
          <a:noFill/>
          <a:ln>
            <a:noFill/>
          </a:ln>
        </p:spPr>
        <p:txBody>
          <a:bodyPr wrap="square" lIns="40187" tIns="20094" rIns="40187" bIns="20094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ko-KR" sz="7823" dirty="0"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22347" y="2573225"/>
            <a:ext cx="22471072" cy="127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ko-KR" sz="3168" dirty="0"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Corresponding author, </a:t>
            </a:r>
            <a:r>
              <a:rPr lang="en-US" altLang="ko-KR" sz="3912" dirty="0"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Author</a:t>
            </a:r>
            <a:r>
              <a:rPr lang="en-US" altLang="ko-KR" sz="3168" dirty="0"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, Author, Author, Author and Author 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ko-KR" sz="3168" dirty="0"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Department of XXXXXXX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0" y="-2"/>
            <a:ext cx="51206401" cy="4496420"/>
            <a:chOff x="881332" y="-2"/>
            <a:chExt cx="31635409" cy="2777898"/>
          </a:xfrm>
        </p:grpSpPr>
        <p:grpSp>
          <p:nvGrpSpPr>
            <p:cNvPr id="4" name="그룹 3"/>
            <p:cNvGrpSpPr/>
            <p:nvPr/>
          </p:nvGrpSpPr>
          <p:grpSpPr>
            <a:xfrm>
              <a:off x="881332" y="-2"/>
              <a:ext cx="31635409" cy="502217"/>
              <a:chOff x="0" y="-1"/>
              <a:chExt cx="35947847" cy="998541"/>
            </a:xfrm>
          </p:grpSpPr>
          <p:sp>
            <p:nvSpPr>
              <p:cNvPr id="6" name="직사각형 5"/>
              <p:cNvSpPr/>
              <p:nvPr/>
            </p:nvSpPr>
            <p:spPr>
              <a:xfrm>
                <a:off x="0" y="752398"/>
                <a:ext cx="35947846" cy="246142"/>
              </a:xfrm>
              <a:prstGeom prst="rect">
                <a:avLst/>
              </a:prstGeom>
              <a:solidFill>
                <a:srgbClr val="00AA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63"/>
              </a:p>
            </p:txBody>
          </p:sp>
          <p:sp>
            <p:nvSpPr>
              <p:cNvPr id="5" name="직사각형 4"/>
              <p:cNvSpPr/>
              <p:nvPr/>
            </p:nvSpPr>
            <p:spPr>
              <a:xfrm>
                <a:off x="0" y="-1"/>
                <a:ext cx="35947847" cy="773911"/>
              </a:xfrm>
              <a:prstGeom prst="rect">
                <a:avLst/>
              </a:prstGeom>
              <a:solidFill>
                <a:srgbClr val="1E42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63"/>
              </a:p>
            </p:txBody>
          </p:sp>
        </p:grp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97316" y="778568"/>
              <a:ext cx="1999329" cy="1999328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0054" y="1069080"/>
              <a:ext cx="2575681" cy="1428737"/>
            </a:xfrm>
            <a:prstGeom prst="rect">
              <a:avLst/>
            </a:prstGeom>
          </p:spPr>
        </p:pic>
      </p:grpSp>
      <p:grpSp>
        <p:nvGrpSpPr>
          <p:cNvPr id="28" name="그룹 27"/>
          <p:cNvGrpSpPr/>
          <p:nvPr/>
        </p:nvGrpSpPr>
        <p:grpSpPr>
          <a:xfrm>
            <a:off x="753872" y="5183964"/>
            <a:ext cx="24441428" cy="6835171"/>
            <a:chOff x="1096772" y="5488764"/>
            <a:chExt cx="23363428" cy="6835171"/>
          </a:xfrm>
        </p:grpSpPr>
        <p:grpSp>
          <p:nvGrpSpPr>
            <p:cNvPr id="11" name="그룹 10"/>
            <p:cNvGrpSpPr/>
            <p:nvPr/>
          </p:nvGrpSpPr>
          <p:grpSpPr>
            <a:xfrm>
              <a:off x="1096772" y="5488764"/>
              <a:ext cx="23363428" cy="6835171"/>
              <a:chOff x="356687" y="6510677"/>
              <a:chExt cx="19617143" cy="8153703"/>
            </a:xfrm>
          </p:grpSpPr>
          <p:sp>
            <p:nvSpPr>
              <p:cNvPr id="18" name="직사각형 17"/>
              <p:cNvSpPr/>
              <p:nvPr/>
            </p:nvSpPr>
            <p:spPr>
              <a:xfrm>
                <a:off x="356687" y="7595227"/>
                <a:ext cx="19617143" cy="7069153"/>
              </a:xfrm>
              <a:prstGeom prst="rect">
                <a:avLst/>
              </a:prstGeom>
              <a:solidFill>
                <a:srgbClr val="ECF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63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60350" y="6510677"/>
                <a:ext cx="9266581" cy="926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91348"/>
                <a:r>
                  <a:rPr lang="en-US" altLang="ko-KR" sz="4445" spc="-28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rgbClr val="1E4296"/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  <a:cs typeface="Arial" pitchFamily="34" charset="0"/>
                  </a:rPr>
                  <a:t>Background</a:t>
                </a:r>
              </a:p>
            </p:txBody>
          </p:sp>
          <p:grpSp>
            <p:nvGrpSpPr>
              <p:cNvPr id="20" name="그룹 19"/>
              <p:cNvGrpSpPr/>
              <p:nvPr/>
            </p:nvGrpSpPr>
            <p:grpSpPr>
              <a:xfrm>
                <a:off x="376830" y="7581368"/>
                <a:ext cx="19584481" cy="16143"/>
                <a:chOff x="376830" y="24554918"/>
                <a:chExt cx="19584481" cy="16143"/>
              </a:xfrm>
            </p:grpSpPr>
            <p:cxnSp>
              <p:nvCxnSpPr>
                <p:cNvPr id="21" name="직선 연결선 20"/>
                <p:cNvCxnSpPr/>
                <p:nvPr/>
              </p:nvCxnSpPr>
              <p:spPr>
                <a:xfrm>
                  <a:off x="405269" y="24571061"/>
                  <a:ext cx="19556042" cy="0"/>
                </a:xfrm>
                <a:prstGeom prst="line">
                  <a:avLst/>
                </a:prstGeom>
                <a:ln>
                  <a:solidFill>
                    <a:srgbClr val="1E429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직선 연결선 21"/>
                <p:cNvCxnSpPr/>
                <p:nvPr/>
              </p:nvCxnSpPr>
              <p:spPr>
                <a:xfrm>
                  <a:off x="376830" y="24554918"/>
                  <a:ext cx="3451645" cy="3972"/>
                </a:xfrm>
                <a:prstGeom prst="line">
                  <a:avLst/>
                </a:prstGeom>
                <a:ln w="76200">
                  <a:solidFill>
                    <a:srgbClr val="1E429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4C57DAEE-97E4-4884-84CE-30753DDCBA77}"/>
                </a:ext>
              </a:extLst>
            </p:cNvPr>
            <p:cNvSpPr/>
            <p:nvPr/>
          </p:nvSpPr>
          <p:spPr>
            <a:xfrm>
              <a:off x="1870607" y="6824887"/>
              <a:ext cx="11982202" cy="487408"/>
            </a:xfrm>
            <a:prstGeom prst="rect">
              <a:avLst/>
            </a:prstGeom>
          </p:spPr>
          <p:txBody>
            <a:bodyPr wrap="square" lIns="27461" tIns="13731" rIns="27461" bIns="13731">
              <a:spAutoFit/>
            </a:bodyPr>
            <a:lstStyle/>
            <a:p>
              <a:pPr marL="0" lvl="1">
                <a:lnSpc>
                  <a:spcPct val="120000"/>
                </a:lnSpc>
              </a:pPr>
              <a:r>
                <a:rPr lang="en-US" altLang="ko-KR" sz="2489" spc="-2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itchFamily="50" charset="-127"/>
                  <a:ea typeface="KoPub돋움체_Pro Light" pitchFamily="50" charset="-127"/>
                  <a:cs typeface="Arial" panose="020B0604020202020204" pitchFamily="34" charset="0"/>
                </a:rPr>
                <a:t>A computer</a:t>
              </a: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25863079" y="5183964"/>
            <a:ext cx="24619421" cy="6884032"/>
            <a:chOff x="26586979" y="5260168"/>
            <a:chExt cx="23533571" cy="6884032"/>
          </a:xfrm>
        </p:grpSpPr>
        <p:grpSp>
          <p:nvGrpSpPr>
            <p:cNvPr id="17" name="그룹 16"/>
            <p:cNvGrpSpPr/>
            <p:nvPr/>
          </p:nvGrpSpPr>
          <p:grpSpPr>
            <a:xfrm>
              <a:off x="26586979" y="5260168"/>
              <a:ext cx="23533571" cy="6884032"/>
              <a:chOff x="20023338" y="5439905"/>
              <a:chExt cx="23533571" cy="6884032"/>
            </a:xfrm>
          </p:grpSpPr>
          <p:sp>
            <p:nvSpPr>
              <p:cNvPr id="26" name="직사각형 25"/>
              <p:cNvSpPr/>
              <p:nvPr/>
            </p:nvSpPr>
            <p:spPr>
              <a:xfrm>
                <a:off x="20023338" y="6397934"/>
                <a:ext cx="23533571" cy="5926003"/>
              </a:xfrm>
              <a:prstGeom prst="rect">
                <a:avLst/>
              </a:prstGeom>
              <a:solidFill>
                <a:srgbClr val="ECF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63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0247411" y="5439905"/>
                <a:ext cx="11036219" cy="776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91348"/>
                <a:r>
                  <a:rPr lang="en-US" altLang="ko-KR" sz="4445" spc="-28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rgbClr val="1E4296"/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  <a:cs typeface="Arial" pitchFamily="34" charset="0"/>
                  </a:rPr>
                  <a:t>Results</a:t>
                </a:r>
              </a:p>
            </p:txBody>
          </p:sp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4C57DAEE-97E4-4884-84CE-30753DDCBA77}"/>
                  </a:ext>
                </a:extLst>
              </p:cNvPr>
              <p:cNvSpPr/>
              <p:nvPr/>
            </p:nvSpPr>
            <p:spPr>
              <a:xfrm>
                <a:off x="20621831" y="6764331"/>
                <a:ext cx="12034466" cy="487408"/>
              </a:xfrm>
              <a:prstGeom prst="rect">
                <a:avLst/>
              </a:prstGeom>
            </p:spPr>
            <p:txBody>
              <a:bodyPr wrap="square" lIns="27461" tIns="13731" rIns="27461" bIns="13731">
                <a:sp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en-US" altLang="ko-KR" sz="2489" spc="-2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Light" pitchFamily="50" charset="-127"/>
                    <a:ea typeface="KoPub돋움체_Pro Light" pitchFamily="50" charset="-127"/>
                    <a:cs typeface="Arial" panose="020B0604020202020204" pitchFamily="34" charset="0"/>
                  </a:rPr>
                  <a:t>A computer </a:t>
                </a:r>
              </a:p>
            </p:txBody>
          </p:sp>
          <p:cxnSp>
            <p:nvCxnSpPr>
              <p:cNvPr id="27" name="직선 연결선 26"/>
              <p:cNvCxnSpPr/>
              <p:nvPr/>
            </p:nvCxnSpPr>
            <p:spPr>
              <a:xfrm>
                <a:off x="20023338" y="6354017"/>
                <a:ext cx="4110805" cy="3329"/>
              </a:xfrm>
              <a:prstGeom prst="line">
                <a:avLst/>
              </a:prstGeom>
              <a:ln w="76200">
                <a:solidFill>
                  <a:srgbClr val="1E42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직선 연결선 34"/>
            <p:cNvCxnSpPr/>
            <p:nvPr/>
          </p:nvCxnSpPr>
          <p:spPr>
            <a:xfrm>
              <a:off x="26829891" y="6156643"/>
              <a:ext cx="23290659" cy="0"/>
            </a:xfrm>
            <a:prstGeom prst="line">
              <a:avLst/>
            </a:prstGeom>
            <a:ln>
              <a:solidFill>
                <a:srgbClr val="1E42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13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직선 연결선 62"/>
          <p:cNvCxnSpPr/>
          <p:nvPr/>
        </p:nvCxnSpPr>
        <p:spPr>
          <a:xfrm>
            <a:off x="25622376" y="5479966"/>
            <a:ext cx="0" cy="21919723"/>
          </a:xfrm>
          <a:prstGeom prst="line">
            <a:avLst/>
          </a:prstGeom>
          <a:ln>
            <a:solidFill>
              <a:srgbClr val="1E4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직사각형 76"/>
          <p:cNvSpPr/>
          <p:nvPr/>
        </p:nvSpPr>
        <p:spPr>
          <a:xfrm>
            <a:off x="1020418" y="28115539"/>
            <a:ext cx="49140150" cy="139318"/>
          </a:xfrm>
          <a:prstGeom prst="rect">
            <a:avLst/>
          </a:prstGeom>
          <a:gradFill>
            <a:gsLst>
              <a:gs pos="68000">
                <a:srgbClr val="1C429B"/>
              </a:gs>
              <a:gs pos="10000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865CDA27-DB4B-484A-8E11-CA308CC32905}"/>
              </a:ext>
            </a:extLst>
          </p:cNvPr>
          <p:cNvSpPr/>
          <p:nvPr/>
        </p:nvSpPr>
        <p:spPr>
          <a:xfrm>
            <a:off x="4180146" y="302393"/>
            <a:ext cx="19501819" cy="1265338"/>
          </a:xfrm>
          <a:prstGeom prst="rect">
            <a:avLst/>
          </a:prstGeom>
          <a:noFill/>
          <a:ln>
            <a:noFill/>
          </a:ln>
        </p:spPr>
        <p:txBody>
          <a:bodyPr wrap="square" lIns="60890" tIns="30444" rIns="60890" bIns="30444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ko-KR" sz="7823" dirty="0"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Title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256466" y="1707599"/>
            <a:ext cx="19349182" cy="141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ko-KR" sz="3912" dirty="0"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Corresponding author, Author, Author, Author, Author and Author</a:t>
            </a:r>
          </a:p>
          <a:p>
            <a:pPr>
              <a:spcBef>
                <a:spcPct val="20000"/>
              </a:spcBef>
            </a:pPr>
            <a:r>
              <a:rPr lang="en-US" altLang="ko-KR" sz="3912" dirty="0"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Department of XXXXXXX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1061912" y="6631"/>
            <a:ext cx="49302525" cy="3447143"/>
            <a:chOff x="-6004571" y="7459"/>
            <a:chExt cx="55457187" cy="3877466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79371" y="411678"/>
              <a:ext cx="3473245" cy="3473247"/>
            </a:xfrm>
            <a:prstGeom prst="rect">
              <a:avLst/>
            </a:prstGeom>
          </p:spPr>
        </p:pic>
        <p:sp>
          <p:nvSpPr>
            <p:cNvPr id="86" name="모서리가 둥근 직사각형 85"/>
            <p:cNvSpPr/>
            <p:nvPr/>
          </p:nvSpPr>
          <p:spPr>
            <a:xfrm rot="16200000">
              <a:off x="-5769287" y="-177775"/>
              <a:ext cx="1755979" cy="2126447"/>
            </a:xfrm>
            <a:prstGeom prst="roundRect">
              <a:avLst>
                <a:gd name="adj" fmla="val 0"/>
              </a:avLst>
            </a:prstGeom>
            <a:solidFill>
              <a:srgbClr val="2D9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51"/>
            </a:p>
          </p:txBody>
        </p:sp>
        <p:sp>
          <p:nvSpPr>
            <p:cNvPr id="87" name="모서리가 둥근 직사각형 86"/>
            <p:cNvSpPr/>
            <p:nvPr/>
          </p:nvSpPr>
          <p:spPr>
            <a:xfrm rot="16200000">
              <a:off x="-5513629" y="1305305"/>
              <a:ext cx="1244641" cy="2126454"/>
            </a:xfrm>
            <a:prstGeom prst="roundRect">
              <a:avLst>
                <a:gd name="adj" fmla="val 0"/>
              </a:avLst>
            </a:prstGeom>
            <a:solidFill>
              <a:srgbClr val="225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51"/>
            </a:p>
          </p:txBody>
        </p:sp>
        <p:sp>
          <p:nvSpPr>
            <p:cNvPr id="88" name="모서리가 둥근 직사각형 87"/>
            <p:cNvSpPr/>
            <p:nvPr/>
          </p:nvSpPr>
          <p:spPr>
            <a:xfrm rot="16200000">
              <a:off x="-5296969" y="2333290"/>
              <a:ext cx="811331" cy="2126454"/>
            </a:xfrm>
            <a:prstGeom prst="roundRect">
              <a:avLst>
                <a:gd name="adj" fmla="val 0"/>
              </a:avLst>
            </a:prstGeom>
            <a:solidFill>
              <a:srgbClr val="5DBB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51"/>
            </a:p>
          </p:txBody>
        </p:sp>
        <p:pic>
          <p:nvPicPr>
            <p:cNvPr id="89" name="그림 8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4814" b="24568"/>
            <a:stretch/>
          </p:blipFill>
          <p:spPr>
            <a:xfrm rot="5400000">
              <a:off x="-7361767" y="1364662"/>
              <a:ext cx="3794716" cy="1080324"/>
            </a:xfrm>
            <a:prstGeom prst="rect">
              <a:avLst/>
            </a:prstGeom>
          </p:spPr>
        </p:pic>
      </p:grpSp>
      <p:grpSp>
        <p:nvGrpSpPr>
          <p:cNvPr id="91" name="그룹 90"/>
          <p:cNvGrpSpPr/>
          <p:nvPr/>
        </p:nvGrpSpPr>
        <p:grpSpPr>
          <a:xfrm>
            <a:off x="47657655" y="27399689"/>
            <a:ext cx="2619168" cy="736732"/>
            <a:chOff x="24524576" y="39429383"/>
            <a:chExt cx="5819567" cy="1636954"/>
          </a:xfrm>
        </p:grpSpPr>
        <p:grpSp>
          <p:nvGrpSpPr>
            <p:cNvPr id="92" name="그룹 91"/>
            <p:cNvGrpSpPr/>
            <p:nvPr/>
          </p:nvGrpSpPr>
          <p:grpSpPr>
            <a:xfrm>
              <a:off x="24524576" y="39433155"/>
              <a:ext cx="5819567" cy="1633182"/>
              <a:chOff x="24478856" y="39843794"/>
              <a:chExt cx="5819567" cy="1222609"/>
            </a:xfrm>
          </p:grpSpPr>
          <p:sp>
            <p:nvSpPr>
              <p:cNvPr id="94" name="모서리가 둥근 직사각형 93"/>
              <p:cNvSpPr/>
              <p:nvPr/>
            </p:nvSpPr>
            <p:spPr>
              <a:xfrm rot="10800000">
                <a:off x="24478856" y="39843798"/>
                <a:ext cx="2709750" cy="1222603"/>
              </a:xfrm>
              <a:prstGeom prst="roundRect">
                <a:avLst>
                  <a:gd name="adj" fmla="val 0"/>
                </a:avLst>
              </a:prstGeom>
              <a:solidFill>
                <a:srgbClr val="2D9B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51"/>
              </a:p>
            </p:txBody>
          </p:sp>
          <p:sp>
            <p:nvSpPr>
              <p:cNvPr id="95" name="모서리가 둥근 직사각형 94"/>
              <p:cNvSpPr/>
              <p:nvPr/>
            </p:nvSpPr>
            <p:spPr>
              <a:xfrm rot="10800000">
                <a:off x="27188606" y="39843794"/>
                <a:ext cx="1990950" cy="1222601"/>
              </a:xfrm>
              <a:prstGeom prst="roundRect">
                <a:avLst>
                  <a:gd name="adj" fmla="val 0"/>
                </a:avLst>
              </a:prstGeom>
              <a:solidFill>
                <a:srgbClr val="2257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51"/>
              </a:p>
            </p:txBody>
          </p:sp>
          <p:sp>
            <p:nvSpPr>
              <p:cNvPr id="96" name="모서리가 둥근 직사각형 95"/>
              <p:cNvSpPr/>
              <p:nvPr/>
            </p:nvSpPr>
            <p:spPr>
              <a:xfrm rot="10800000">
                <a:off x="29003352" y="39843800"/>
                <a:ext cx="1295071" cy="1222603"/>
              </a:xfrm>
              <a:prstGeom prst="roundRect">
                <a:avLst>
                  <a:gd name="adj" fmla="val 0"/>
                </a:avLst>
              </a:prstGeom>
              <a:solidFill>
                <a:srgbClr val="5DBB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51"/>
              </a:p>
            </p:txBody>
          </p:sp>
        </p:grpSp>
        <p:pic>
          <p:nvPicPr>
            <p:cNvPr id="93" name="그림 9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4814" b="24568"/>
            <a:stretch/>
          </p:blipFill>
          <p:spPr>
            <a:xfrm>
              <a:off x="24524576" y="39429383"/>
              <a:ext cx="5819567" cy="1633175"/>
            </a:xfrm>
            <a:prstGeom prst="rect">
              <a:avLst/>
            </a:prstGeom>
          </p:spPr>
        </p:pic>
      </p:grpSp>
      <p:grpSp>
        <p:nvGrpSpPr>
          <p:cNvPr id="46" name="그룹 45"/>
          <p:cNvGrpSpPr/>
          <p:nvPr/>
        </p:nvGrpSpPr>
        <p:grpSpPr>
          <a:xfrm>
            <a:off x="715622" y="4234370"/>
            <a:ext cx="23894751" cy="1747288"/>
            <a:chOff x="6748488" y="4560810"/>
            <a:chExt cx="18326635" cy="1747288"/>
          </a:xfrm>
        </p:grpSpPr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4C57DAEE-97E4-4884-84CE-30753DDCBA77}"/>
                </a:ext>
              </a:extLst>
            </p:cNvPr>
            <p:cNvSpPr/>
            <p:nvPr/>
          </p:nvSpPr>
          <p:spPr>
            <a:xfrm>
              <a:off x="7438507" y="5806406"/>
              <a:ext cx="12707317" cy="501692"/>
            </a:xfrm>
            <a:prstGeom prst="rect">
              <a:avLst/>
            </a:prstGeom>
          </p:spPr>
          <p:txBody>
            <a:bodyPr wrap="square" lIns="41607" tIns="20804" rIns="41607" bIns="20804">
              <a:spAutoFit/>
            </a:bodyPr>
            <a:lstStyle/>
            <a:p>
              <a:pPr marL="0" lvl="1">
                <a:lnSpc>
                  <a:spcPct val="120000"/>
                </a:lnSpc>
              </a:pPr>
              <a:r>
                <a:rPr lang="en-US" altLang="ko-KR" sz="2489" spc="-29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itchFamily="50" charset="-127"/>
                  <a:ea typeface="KoPub돋움체_Pro Light" pitchFamily="50" charset="-127"/>
                  <a:cs typeface="Arial" panose="020B0604020202020204" pitchFamily="34" charset="0"/>
                </a:rPr>
                <a:t>A computer</a:t>
              </a:r>
            </a:p>
          </p:txBody>
        </p:sp>
        <p:sp>
          <p:nvSpPr>
            <p:cNvPr id="50" name="직사각형 49"/>
            <p:cNvSpPr/>
            <p:nvPr/>
          </p:nvSpPr>
          <p:spPr>
            <a:xfrm flipV="1">
              <a:off x="6982258" y="4560810"/>
              <a:ext cx="18092865" cy="854020"/>
            </a:xfrm>
            <a:prstGeom prst="rect">
              <a:avLst/>
            </a:prstGeom>
            <a:solidFill>
              <a:srgbClr val="1E429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445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48488" y="4610856"/>
              <a:ext cx="3694315" cy="776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44465"/>
              <a:r>
                <a:rPr lang="en-US" altLang="ko-KR" sz="4445" spc="-42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  <a:cs typeface="Arial" pitchFamily="34" charset="0"/>
                </a:rPr>
                <a:t>Background</a:t>
              </a:r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26402616" y="4234370"/>
            <a:ext cx="23757952" cy="1747288"/>
            <a:chOff x="6853409" y="4560810"/>
            <a:chExt cx="18221714" cy="1747288"/>
          </a:xfrm>
        </p:grpSpPr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4C57DAEE-97E4-4884-84CE-30753DDCBA77}"/>
                </a:ext>
              </a:extLst>
            </p:cNvPr>
            <p:cNvSpPr/>
            <p:nvPr/>
          </p:nvSpPr>
          <p:spPr>
            <a:xfrm>
              <a:off x="7438507" y="5806406"/>
              <a:ext cx="12707317" cy="501692"/>
            </a:xfrm>
            <a:prstGeom prst="rect">
              <a:avLst/>
            </a:prstGeom>
          </p:spPr>
          <p:txBody>
            <a:bodyPr wrap="square" lIns="41607" tIns="20804" rIns="41607" bIns="20804">
              <a:spAutoFit/>
            </a:bodyPr>
            <a:lstStyle/>
            <a:p>
              <a:pPr marL="0" lvl="1">
                <a:lnSpc>
                  <a:spcPct val="120000"/>
                </a:lnSpc>
              </a:pPr>
              <a:r>
                <a:rPr lang="en-US" altLang="ko-KR" sz="2489" spc="-29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itchFamily="50" charset="-127"/>
                  <a:ea typeface="KoPub돋움체_Pro Light" pitchFamily="50" charset="-127"/>
                  <a:cs typeface="Arial" panose="020B0604020202020204" pitchFamily="34" charset="0"/>
                </a:rPr>
                <a:t>A computer</a:t>
              </a:r>
            </a:p>
          </p:txBody>
        </p:sp>
        <p:sp>
          <p:nvSpPr>
            <p:cNvPr id="55" name="직사각형 54"/>
            <p:cNvSpPr/>
            <p:nvPr/>
          </p:nvSpPr>
          <p:spPr>
            <a:xfrm flipV="1">
              <a:off x="6982258" y="4560810"/>
              <a:ext cx="18092865" cy="854020"/>
            </a:xfrm>
            <a:prstGeom prst="rect">
              <a:avLst/>
            </a:prstGeom>
            <a:solidFill>
              <a:srgbClr val="1E429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445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53409" y="4598909"/>
              <a:ext cx="2776179" cy="776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44465"/>
              <a:r>
                <a:rPr lang="en-US" altLang="ko-KR" sz="4445" spc="-42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  <a:cs typeface="Arial" pitchFamily="34" charset="0"/>
                </a:rPr>
                <a:t>Results</a:t>
              </a:r>
              <a:endParaRPr lang="en-US" altLang="ko-KR" sz="4445" spc="-42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1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 rot="10800000">
            <a:off x="0" y="-33324"/>
            <a:ext cx="51206400" cy="28870796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865CDA27-DB4B-484A-8E11-CA308CC32905}"/>
              </a:ext>
            </a:extLst>
          </p:cNvPr>
          <p:cNvSpPr/>
          <p:nvPr/>
        </p:nvSpPr>
        <p:spPr>
          <a:xfrm>
            <a:off x="3684846" y="422254"/>
            <a:ext cx="19501819" cy="1265338"/>
          </a:xfrm>
          <a:prstGeom prst="rect">
            <a:avLst/>
          </a:prstGeom>
          <a:noFill/>
          <a:ln>
            <a:noFill/>
          </a:ln>
        </p:spPr>
        <p:txBody>
          <a:bodyPr wrap="square" lIns="60890" tIns="30444" rIns="60890" bIns="30444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ko-KR" sz="7823" dirty="0"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Title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61166" y="1827460"/>
            <a:ext cx="19349182" cy="141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ko-KR" sz="3912" dirty="0"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Corresponding author, Author, Author, Author, Author and Author</a:t>
            </a:r>
          </a:p>
          <a:p>
            <a:pPr>
              <a:spcBef>
                <a:spcPct val="20000"/>
              </a:spcBef>
            </a:pPr>
            <a:r>
              <a:rPr lang="en-US" altLang="ko-KR" sz="3912" dirty="0"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Department of XXXXXXX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1058515" y="28099629"/>
            <a:ext cx="49140148" cy="208672"/>
          </a:xfrm>
          <a:prstGeom prst="rect">
            <a:avLst/>
          </a:prstGeom>
          <a:gradFill>
            <a:gsLst>
              <a:gs pos="68000">
                <a:srgbClr val="1C429B"/>
              </a:gs>
              <a:gs pos="100000">
                <a:srgbClr val="002060"/>
              </a:gs>
            </a:gsLst>
            <a:lin ang="0" scaled="0"/>
          </a:gradFill>
          <a:ln>
            <a:noFill/>
          </a:ln>
          <a:effectLst>
            <a:outerShdw blurRad="635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cxnSp>
        <p:nvCxnSpPr>
          <p:cNvPr id="44" name="직선 연결선 43"/>
          <p:cNvCxnSpPr/>
          <p:nvPr/>
        </p:nvCxnSpPr>
        <p:spPr>
          <a:xfrm>
            <a:off x="25600973" y="5326555"/>
            <a:ext cx="1" cy="22291215"/>
          </a:xfrm>
          <a:prstGeom prst="line">
            <a:avLst/>
          </a:prstGeom>
          <a:ln>
            <a:solidFill>
              <a:srgbClr val="1E4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5"/>
          <p:cNvGrpSpPr/>
          <p:nvPr/>
        </p:nvGrpSpPr>
        <p:grpSpPr>
          <a:xfrm>
            <a:off x="1009499" y="-33379"/>
            <a:ext cx="49189164" cy="3850826"/>
            <a:chOff x="1009499" y="-33379"/>
            <a:chExt cx="49189164" cy="3850826"/>
          </a:xfrm>
        </p:grpSpPr>
        <p:grpSp>
          <p:nvGrpSpPr>
            <p:cNvPr id="33" name="그룹 32"/>
            <p:cNvGrpSpPr/>
            <p:nvPr/>
          </p:nvGrpSpPr>
          <p:grpSpPr>
            <a:xfrm>
              <a:off x="1009499" y="-33379"/>
              <a:ext cx="1964731" cy="3652283"/>
              <a:chOff x="648733" y="-53023"/>
              <a:chExt cx="2209997" cy="4108832"/>
            </a:xfrm>
            <a:effectLst>
              <a:outerShdw blurRad="635000" dist="50800" dir="5400000" algn="ctr" rotWithShape="0">
                <a:srgbClr val="000000">
                  <a:alpha val="43137"/>
                </a:srgbClr>
              </a:outerShdw>
            </a:effectLst>
          </p:grpSpPr>
          <p:sp>
            <p:nvSpPr>
              <p:cNvPr id="35" name="직사각형 34"/>
              <p:cNvSpPr/>
              <p:nvPr/>
            </p:nvSpPr>
            <p:spPr>
              <a:xfrm rot="10800000">
                <a:off x="702941" y="-53023"/>
                <a:ext cx="2155789" cy="4108832"/>
              </a:xfrm>
              <a:prstGeom prst="rect">
                <a:avLst/>
              </a:prstGeom>
              <a:solidFill>
                <a:srgbClr val="1E42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pic>
            <p:nvPicPr>
              <p:cNvPr id="36" name="그림 35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4814" b="24568"/>
              <a:stretch/>
            </p:blipFill>
            <p:spPr>
              <a:xfrm rot="5400000">
                <a:off x="-579384" y="1175100"/>
                <a:ext cx="3428996" cy="972761"/>
              </a:xfrm>
              <a:prstGeom prst="rect">
                <a:avLst/>
              </a:prstGeom>
            </p:spPr>
          </p:pic>
        </p:grpSp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03471" y="422254"/>
              <a:ext cx="3395192" cy="3395193"/>
            </a:xfrm>
            <a:prstGeom prst="rect">
              <a:avLst/>
            </a:prstGeom>
          </p:spPr>
        </p:pic>
      </p:grpSp>
      <p:grpSp>
        <p:nvGrpSpPr>
          <p:cNvPr id="2" name="그룹 1"/>
          <p:cNvGrpSpPr/>
          <p:nvPr/>
        </p:nvGrpSpPr>
        <p:grpSpPr>
          <a:xfrm>
            <a:off x="1020416" y="4234370"/>
            <a:ext cx="23589955" cy="23383400"/>
            <a:chOff x="6982258" y="4560810"/>
            <a:chExt cx="18092866" cy="23383400"/>
          </a:xfrm>
        </p:grpSpPr>
        <p:sp>
          <p:nvSpPr>
            <p:cNvPr id="31" name="직사각형 30"/>
            <p:cNvSpPr/>
            <p:nvPr/>
          </p:nvSpPr>
          <p:spPr>
            <a:xfrm>
              <a:off x="6982258" y="5652995"/>
              <a:ext cx="18092866" cy="22291215"/>
            </a:xfrm>
            <a:prstGeom prst="rect">
              <a:avLst/>
            </a:prstGeom>
            <a:solidFill>
              <a:srgbClr val="ECF1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4C57DAEE-97E4-4884-84CE-30753DDCBA77}"/>
                </a:ext>
              </a:extLst>
            </p:cNvPr>
            <p:cNvSpPr/>
            <p:nvPr/>
          </p:nvSpPr>
          <p:spPr>
            <a:xfrm>
              <a:off x="7438507" y="5806406"/>
              <a:ext cx="12707317" cy="501692"/>
            </a:xfrm>
            <a:prstGeom prst="rect">
              <a:avLst/>
            </a:prstGeom>
          </p:spPr>
          <p:txBody>
            <a:bodyPr wrap="square" lIns="41607" tIns="20804" rIns="41607" bIns="20804">
              <a:spAutoFit/>
            </a:bodyPr>
            <a:lstStyle/>
            <a:p>
              <a:pPr marL="0" lvl="1">
                <a:lnSpc>
                  <a:spcPct val="120000"/>
                </a:lnSpc>
              </a:pPr>
              <a:r>
                <a:rPr lang="en-US" altLang="ko-KR" sz="2489" spc="-29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itchFamily="50" charset="-127"/>
                  <a:ea typeface="KoPub돋움체_Pro Light" pitchFamily="50" charset="-127"/>
                  <a:cs typeface="Arial" panose="020B0604020202020204" pitchFamily="34" charset="0"/>
                </a:rPr>
                <a:t>A computer</a:t>
              </a:r>
            </a:p>
          </p:txBody>
        </p:sp>
        <p:sp>
          <p:nvSpPr>
            <p:cNvPr id="56" name="직사각형 55"/>
            <p:cNvSpPr/>
            <p:nvPr/>
          </p:nvSpPr>
          <p:spPr>
            <a:xfrm flipV="1">
              <a:off x="6982258" y="4560810"/>
              <a:ext cx="18092865" cy="854020"/>
            </a:xfrm>
            <a:prstGeom prst="rect">
              <a:avLst/>
            </a:prstGeom>
            <a:solidFill>
              <a:srgbClr val="1E4296"/>
            </a:solidFill>
            <a:ln>
              <a:noFill/>
            </a:ln>
            <a:effectLst>
              <a:outerShdw blurRad="635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445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11482" y="4610856"/>
              <a:ext cx="3694315" cy="776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44465"/>
              <a:r>
                <a:rPr lang="en-US" altLang="ko-KR" sz="4445" spc="-42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  <a:cs typeface="Arial" pitchFamily="34" charset="0"/>
                </a:rPr>
                <a:t>Background</a:t>
              </a: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26570610" y="4234370"/>
            <a:ext cx="23589954" cy="23383400"/>
            <a:chOff x="6982258" y="4560810"/>
            <a:chExt cx="18092866" cy="23383400"/>
          </a:xfrm>
        </p:grpSpPr>
        <p:sp>
          <p:nvSpPr>
            <p:cNvPr id="23" name="직사각형 22"/>
            <p:cNvSpPr/>
            <p:nvPr/>
          </p:nvSpPr>
          <p:spPr>
            <a:xfrm>
              <a:off x="6982258" y="5652995"/>
              <a:ext cx="18092866" cy="22291215"/>
            </a:xfrm>
            <a:prstGeom prst="rect">
              <a:avLst/>
            </a:prstGeom>
            <a:solidFill>
              <a:srgbClr val="ECF1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4C57DAEE-97E4-4884-84CE-30753DDCBA77}"/>
                </a:ext>
              </a:extLst>
            </p:cNvPr>
            <p:cNvSpPr/>
            <p:nvPr/>
          </p:nvSpPr>
          <p:spPr>
            <a:xfrm>
              <a:off x="7438507" y="5806406"/>
              <a:ext cx="12707317" cy="501692"/>
            </a:xfrm>
            <a:prstGeom prst="rect">
              <a:avLst/>
            </a:prstGeom>
          </p:spPr>
          <p:txBody>
            <a:bodyPr wrap="square" lIns="41607" tIns="20804" rIns="41607" bIns="20804">
              <a:spAutoFit/>
            </a:bodyPr>
            <a:lstStyle/>
            <a:p>
              <a:pPr marL="0" lvl="1">
                <a:lnSpc>
                  <a:spcPct val="120000"/>
                </a:lnSpc>
              </a:pPr>
              <a:r>
                <a:rPr lang="en-US" altLang="ko-KR" sz="2489" spc="-29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itchFamily="50" charset="-127"/>
                  <a:ea typeface="KoPub돋움체_Pro Light" pitchFamily="50" charset="-127"/>
                  <a:cs typeface="Arial" panose="020B0604020202020204" pitchFamily="34" charset="0"/>
                </a:rPr>
                <a:t>A computer</a:t>
              </a:r>
            </a:p>
          </p:txBody>
        </p:sp>
        <p:sp>
          <p:nvSpPr>
            <p:cNvPr id="25" name="직사각형 24"/>
            <p:cNvSpPr/>
            <p:nvPr/>
          </p:nvSpPr>
          <p:spPr>
            <a:xfrm flipV="1">
              <a:off x="6982258" y="4560810"/>
              <a:ext cx="18092865" cy="854020"/>
            </a:xfrm>
            <a:prstGeom prst="rect">
              <a:avLst/>
            </a:prstGeom>
            <a:solidFill>
              <a:srgbClr val="1E4296"/>
            </a:solidFill>
            <a:ln>
              <a:noFill/>
            </a:ln>
            <a:effectLst>
              <a:outerShdw blurRad="635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445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45624" y="4598909"/>
              <a:ext cx="2776179" cy="776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44465"/>
              <a:r>
                <a:rPr lang="en-US" altLang="ko-KR" sz="4445" spc="-42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  <a:cs typeface="Arial" pitchFamily="34" charset="0"/>
                </a:rPr>
                <a:t>Results</a:t>
              </a:r>
              <a:endParaRPr lang="en-US" altLang="ko-KR" sz="4445" spc="-42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68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 rot="10800000">
            <a:off x="0" y="0"/>
            <a:ext cx="51206400" cy="28803601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65CDA27-DB4B-484A-8E11-CA308CC32905}"/>
              </a:ext>
            </a:extLst>
          </p:cNvPr>
          <p:cNvSpPr/>
          <p:nvPr/>
        </p:nvSpPr>
        <p:spPr>
          <a:xfrm>
            <a:off x="2195579" y="847704"/>
            <a:ext cx="18653581" cy="1265338"/>
          </a:xfrm>
          <a:prstGeom prst="rect">
            <a:avLst/>
          </a:prstGeom>
          <a:noFill/>
          <a:ln>
            <a:noFill/>
          </a:ln>
        </p:spPr>
        <p:txBody>
          <a:bodyPr wrap="square" lIns="60890" tIns="30444" rIns="60890" bIns="30444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ko-KR" sz="7823" dirty="0"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Title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71898" y="2117423"/>
            <a:ext cx="18507583" cy="141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ko-KR" sz="3912" dirty="0"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Corresponding author, Author, Author, Author, Author and Author</a:t>
            </a:r>
          </a:p>
          <a:p>
            <a:pPr>
              <a:spcBef>
                <a:spcPct val="20000"/>
              </a:spcBef>
            </a:pPr>
            <a:r>
              <a:rPr lang="en-US" altLang="ko-KR" sz="3912" dirty="0"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Department of XXXXXXX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238554" y="569220"/>
            <a:ext cx="48685609" cy="3087784"/>
            <a:chOff x="-5805876" y="640279"/>
            <a:chExt cx="54763254" cy="3473246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84133" y="640279"/>
              <a:ext cx="3473245" cy="3473246"/>
            </a:xfrm>
            <a:prstGeom prst="rect">
              <a:avLst/>
            </a:prstGeom>
          </p:spPr>
        </p:pic>
        <p:sp>
          <p:nvSpPr>
            <p:cNvPr id="50" name="직사각형 49"/>
            <p:cNvSpPr/>
            <p:nvPr/>
          </p:nvSpPr>
          <p:spPr>
            <a:xfrm rot="10800000">
              <a:off x="-5805876" y="1090034"/>
              <a:ext cx="476252" cy="2756845"/>
            </a:xfrm>
            <a:prstGeom prst="rect">
              <a:avLst/>
            </a:prstGeom>
            <a:solidFill>
              <a:srgbClr val="1E42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4C57DAEE-97E4-4884-84CE-30753DDCBA77}"/>
              </a:ext>
            </a:extLst>
          </p:cNvPr>
          <p:cNvSpPr/>
          <p:nvPr/>
        </p:nvSpPr>
        <p:spPr>
          <a:xfrm>
            <a:off x="1543353" y="6154530"/>
            <a:ext cx="12504087" cy="501692"/>
          </a:xfrm>
          <a:prstGeom prst="rect">
            <a:avLst/>
          </a:prstGeom>
        </p:spPr>
        <p:txBody>
          <a:bodyPr wrap="square" lIns="41607" tIns="20804" rIns="41607" bIns="20804">
            <a:spAutoFit/>
          </a:bodyPr>
          <a:lstStyle/>
          <a:p>
            <a:pPr marL="0" lvl="1">
              <a:lnSpc>
                <a:spcPct val="120000"/>
              </a:lnSpc>
            </a:pPr>
            <a:r>
              <a:rPr lang="en-US" altLang="ko-KR" sz="2489" spc="-29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itchFamily="50" charset="-127"/>
                <a:ea typeface="KoPub돋움체_Pro Light" pitchFamily="50" charset="-127"/>
                <a:cs typeface="Arial" panose="020B0604020202020204" pitchFamily="34" charset="0"/>
              </a:rPr>
              <a:t>A computer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4C57DAEE-97E4-4884-84CE-30753DDCBA77}"/>
              </a:ext>
            </a:extLst>
          </p:cNvPr>
          <p:cNvSpPr/>
          <p:nvPr/>
        </p:nvSpPr>
        <p:spPr>
          <a:xfrm>
            <a:off x="26623245" y="6154530"/>
            <a:ext cx="12541038" cy="501692"/>
          </a:xfrm>
          <a:prstGeom prst="rect">
            <a:avLst/>
          </a:prstGeom>
        </p:spPr>
        <p:txBody>
          <a:bodyPr wrap="square" lIns="41607" tIns="20804" rIns="41607" bIns="20804">
            <a:spAutoFit/>
          </a:bodyPr>
          <a:lstStyle/>
          <a:p>
            <a:pPr marL="0" lvl="1">
              <a:lnSpc>
                <a:spcPct val="120000"/>
              </a:lnSpc>
            </a:pPr>
            <a:r>
              <a:rPr lang="en-US" altLang="ko-KR" sz="2489" spc="-29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itchFamily="50" charset="-127"/>
                <a:ea typeface="KoPub돋움체_Pro Light" pitchFamily="50" charset="-127"/>
                <a:cs typeface="Arial" panose="020B0604020202020204" pitchFamily="34" charset="0"/>
              </a:rPr>
              <a:t>A computer</a:t>
            </a:r>
          </a:p>
        </p:txBody>
      </p:sp>
      <p:grpSp>
        <p:nvGrpSpPr>
          <p:cNvPr id="66" name="그룹 65"/>
          <p:cNvGrpSpPr/>
          <p:nvPr/>
        </p:nvGrpSpPr>
        <p:grpSpPr>
          <a:xfrm>
            <a:off x="1238553" y="3562769"/>
            <a:ext cx="23297846" cy="2245603"/>
            <a:chOff x="-663200" y="5169842"/>
            <a:chExt cx="26206226" cy="2525933"/>
          </a:xfrm>
        </p:grpSpPr>
        <p:sp>
          <p:nvSpPr>
            <p:cNvPr id="71" name="직사각형 70"/>
            <p:cNvSpPr/>
            <p:nvPr/>
          </p:nvSpPr>
          <p:spPr>
            <a:xfrm>
              <a:off x="21317115" y="5169842"/>
              <a:ext cx="2851098" cy="1457614"/>
            </a:xfrm>
            <a:prstGeom prst="rect">
              <a:avLst/>
            </a:prstGeom>
            <a:solidFill>
              <a:srgbClr val="F3F5F9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-485744" y="6627456"/>
              <a:ext cx="9266581" cy="873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4465"/>
              <a:r>
                <a:rPr lang="en-US" altLang="ko-KR" sz="4445" spc="-42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rgbClr val="1E4296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  <a:cs typeface="Arial" pitchFamily="34" charset="0"/>
                </a:rPr>
                <a:t>Background</a:t>
              </a:r>
            </a:p>
          </p:txBody>
        </p:sp>
        <p:cxnSp>
          <p:nvCxnSpPr>
            <p:cNvPr id="69" name="직선 연결선 68"/>
            <p:cNvCxnSpPr/>
            <p:nvPr/>
          </p:nvCxnSpPr>
          <p:spPr>
            <a:xfrm flipV="1">
              <a:off x="-663200" y="7654662"/>
              <a:ext cx="26206226" cy="41113"/>
            </a:xfrm>
            <a:prstGeom prst="line">
              <a:avLst/>
            </a:prstGeom>
            <a:ln>
              <a:solidFill>
                <a:srgbClr val="1E42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그룹 28"/>
          <p:cNvGrpSpPr/>
          <p:nvPr/>
        </p:nvGrpSpPr>
        <p:grpSpPr>
          <a:xfrm>
            <a:off x="26237585" y="4475976"/>
            <a:ext cx="23297846" cy="1295847"/>
            <a:chOff x="-663200" y="6323052"/>
            <a:chExt cx="26206226" cy="1457614"/>
          </a:xfrm>
        </p:grpSpPr>
        <p:sp>
          <p:nvSpPr>
            <p:cNvPr id="34" name="직사각형 33"/>
            <p:cNvSpPr/>
            <p:nvPr/>
          </p:nvSpPr>
          <p:spPr>
            <a:xfrm>
              <a:off x="20491940" y="6323052"/>
              <a:ext cx="2851097" cy="1457614"/>
            </a:xfrm>
            <a:prstGeom prst="rect">
              <a:avLst/>
            </a:prstGeom>
            <a:solidFill>
              <a:srgbClr val="F3F5F9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485744" y="6627456"/>
              <a:ext cx="9266581" cy="873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4465"/>
              <a:r>
                <a:rPr lang="en-US" altLang="ko-KR" sz="4445" spc="-42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rgbClr val="1E4296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  <a:cs typeface="Arial" pitchFamily="34" charset="0"/>
                </a:rPr>
                <a:t>Results</a:t>
              </a:r>
              <a:endParaRPr lang="en-US" altLang="ko-KR" sz="4445" spc="-42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rgbClr val="1E4296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  <a:cs typeface="Arial" pitchFamily="34" charset="0"/>
              </a:endParaRPr>
            </a:p>
          </p:txBody>
        </p:sp>
        <p:cxnSp>
          <p:nvCxnSpPr>
            <p:cNvPr id="32" name="직선 연결선 31"/>
            <p:cNvCxnSpPr/>
            <p:nvPr/>
          </p:nvCxnSpPr>
          <p:spPr>
            <a:xfrm flipV="1">
              <a:off x="-663200" y="7654662"/>
              <a:ext cx="26206226" cy="41113"/>
            </a:xfrm>
            <a:prstGeom prst="line">
              <a:avLst/>
            </a:prstGeom>
            <a:ln>
              <a:solidFill>
                <a:srgbClr val="1E42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744" b="4950"/>
          <a:stretch/>
        </p:blipFill>
        <p:spPr>
          <a:xfrm>
            <a:off x="21695186" y="4746597"/>
            <a:ext cx="3032576" cy="1015683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21691362" y="4438606"/>
            <a:ext cx="2842517" cy="1295847"/>
          </a:xfrm>
          <a:prstGeom prst="rect">
            <a:avLst/>
          </a:prstGeom>
          <a:solidFill>
            <a:srgbClr val="F3F5F9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744" b="4950"/>
          <a:stretch/>
        </p:blipFill>
        <p:spPr>
          <a:xfrm>
            <a:off x="46502855" y="4670854"/>
            <a:ext cx="3032576" cy="1015683"/>
          </a:xfrm>
          <a:prstGeom prst="rect">
            <a:avLst/>
          </a:prstGeom>
        </p:spPr>
      </p:pic>
      <p:sp>
        <p:nvSpPr>
          <p:cNvPr id="42" name="직사각형 41"/>
          <p:cNvSpPr/>
          <p:nvPr/>
        </p:nvSpPr>
        <p:spPr>
          <a:xfrm>
            <a:off x="46472511" y="4377235"/>
            <a:ext cx="3062920" cy="1295847"/>
          </a:xfrm>
          <a:prstGeom prst="rect">
            <a:avLst/>
          </a:prstGeom>
          <a:solidFill>
            <a:srgbClr val="F3F5F9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</p:spTree>
    <p:extLst>
      <p:ext uri="{BB962C8B-B14F-4D97-AF65-F5344CB8AC3E}">
        <p14:creationId xmlns:p14="http://schemas.microsoft.com/office/powerpoint/2010/main" val="27032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</TotalTime>
  <Words>132</Words>
  <Application>Microsoft Office PowerPoint</Application>
  <PresentationFormat>사용자 지정</PresentationFormat>
  <Paragraphs>42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KoPub돋움체_Pro Light</vt:lpstr>
      <vt:lpstr>맑은 고딕</vt:lpstr>
      <vt:lpstr>KoPub돋움체_Pro Bold</vt:lpstr>
      <vt:lpstr>Calibri</vt:lpstr>
      <vt:lpstr>Arial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김유나</dc:creator>
  <cp:lastModifiedBy>PRT</cp:lastModifiedBy>
  <cp:revision>38</cp:revision>
  <dcterms:created xsi:type="dcterms:W3CDTF">2021-02-19T06:04:50Z</dcterms:created>
  <dcterms:modified xsi:type="dcterms:W3CDTF">2021-03-16T06:06:54Z</dcterms:modified>
</cp:coreProperties>
</file>