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59" r:id="rId4"/>
    <p:sldId id="260" r:id="rId5"/>
    <p:sldId id="261" r:id="rId6"/>
    <p:sldId id="276" r:id="rId7"/>
    <p:sldId id="263" r:id="rId8"/>
    <p:sldId id="264" r:id="rId9"/>
    <p:sldId id="267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embeddedFontLst>
    <p:embeddedFont>
      <p:font typeface="맑은 고딕" panose="020B0503020000020004" pitchFamily="50" charset="-127"/>
      <p:regular r:id="rId18"/>
      <p:bold r:id="rId19"/>
    </p:embeddedFont>
    <p:embeddedFont>
      <p:font typeface="나눔고딕" panose="020D0604000000000000" pitchFamily="50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459EEAB7-1233-48EA-8C82-C73101B6468E}">
          <p14:sldIdLst>
            <p14:sldId id="257"/>
          </p14:sldIdLst>
        </p14:section>
        <p14:section name="목차" id="{A18267A5-1607-4580-B242-DCFE4AA99410}">
          <p14:sldIdLst>
            <p14:sldId id="275"/>
          </p14:sldIdLst>
        </p14:section>
        <p14:section name="대제목" id="{E127548E-F4D6-45CD-A981-4DEB01D8F398}">
          <p14:sldIdLst>
            <p14:sldId id="259"/>
            <p14:sldId id="260"/>
          </p14:sldIdLst>
        </p14:section>
        <p14:section name="본문" id="{2A5B6AE8-5515-4855-A993-26DA84CBA4DE}">
          <p14:sldIdLst>
            <p14:sldId id="261"/>
            <p14:sldId id="276"/>
            <p14:sldId id="263"/>
            <p14:sldId id="264"/>
            <p14:sldId id="267"/>
            <p14:sldId id="269"/>
            <p14:sldId id="270"/>
            <p14:sldId id="271"/>
            <p14:sldId id="272"/>
            <p14:sldId id="273"/>
          </p14:sldIdLst>
        </p14:section>
        <p14:section name="마무리" id="{335C2CDF-34C7-41F1-B557-290ACBB9436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>
        <p:scale>
          <a:sx n="100" d="100"/>
          <a:sy n="100" d="100"/>
        </p:scale>
        <p:origin x="80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59222824100041E-2"/>
          <c:y val="2.9150266598698064E-2"/>
          <c:w val="0.91697504765253701"/>
          <c:h val="0.8653570678128682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인력</c:v>
                </c:pt>
              </c:strCache>
            </c:strRef>
          </c:tx>
          <c:spPr>
            <a:gradFill>
              <a:gsLst>
                <a:gs pos="339">
                  <a:srgbClr val="1C429B"/>
                </a:gs>
                <a:gs pos="50000">
                  <a:srgbClr val="0070C0"/>
                </a:gs>
                <a:gs pos="100000">
                  <a:srgbClr val="1C429B"/>
                </a:gs>
              </a:gsLst>
              <a:lin ang="12600000" scaled="0"/>
            </a:gradFill>
            <a:ln>
              <a:noFill/>
            </a:ln>
          </c:spPr>
          <c:dPt>
            <c:idx val="2"/>
            <c:bubble3D val="0"/>
            <c:spPr>
              <a:gradFill>
                <a:gsLst>
                  <a:gs pos="339">
                    <a:srgbClr val="1C429B"/>
                  </a:gs>
                  <a:gs pos="50000">
                    <a:srgbClr val="0070C0"/>
                  </a:gs>
                  <a:gs pos="100000">
                    <a:srgbClr val="1C429B"/>
                  </a:gs>
                </a:gsLst>
                <a:lin ang="126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BD-421B-8294-583A80BA8C60}"/>
              </c:ext>
            </c:extLst>
          </c:dPt>
          <c:dPt>
            <c:idx val="3"/>
            <c:bubble3D val="0"/>
            <c:spPr>
              <a:gradFill>
                <a:gsLst>
                  <a:gs pos="339">
                    <a:srgbClr val="1C429B"/>
                  </a:gs>
                  <a:gs pos="50000">
                    <a:srgbClr val="0070C0"/>
                  </a:gs>
                  <a:gs pos="100000">
                    <a:srgbClr val="1C429B"/>
                  </a:gs>
                </a:gsLst>
                <a:lin ang="126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BD-421B-8294-583A80BA8C60}"/>
              </c:ext>
            </c:extLst>
          </c:dPt>
          <c:cat>
            <c:strRef>
              <c:f>Sheet1!$A$2:$A$12</c:f>
              <c:strCache>
                <c:ptCount val="11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  <c:pt idx="9">
                  <c:v>TEXT</c:v>
                </c:pt>
                <c:pt idx="10">
                  <c:v>TEXT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624</c:v>
                </c:pt>
                <c:pt idx="1">
                  <c:v>225</c:v>
                </c:pt>
                <c:pt idx="2">
                  <c:v>177</c:v>
                </c:pt>
                <c:pt idx="3">
                  <c:v>154</c:v>
                </c:pt>
                <c:pt idx="4">
                  <c:v>104</c:v>
                </c:pt>
                <c:pt idx="5">
                  <c:v>93</c:v>
                </c:pt>
                <c:pt idx="6">
                  <c:v>56</c:v>
                </c:pt>
                <c:pt idx="7">
                  <c:v>38</c:v>
                </c:pt>
                <c:pt idx="8">
                  <c:v>20</c:v>
                </c:pt>
                <c:pt idx="9">
                  <c:v>12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BD-421B-8294-583A80BA8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0779008"/>
        <c:axId val="320780544"/>
      </c:areaChart>
      <c:catAx>
        <c:axId val="320779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ko-KR"/>
          </a:p>
        </c:txPr>
        <c:crossAx val="320780544"/>
        <c:crosses val="autoZero"/>
        <c:auto val="1"/>
        <c:lblAlgn val="ctr"/>
        <c:lblOffset val="100"/>
        <c:noMultiLvlLbl val="0"/>
      </c:catAx>
      <c:valAx>
        <c:axId val="320780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ko-KR"/>
          </a:p>
        </c:txPr>
        <c:crossAx val="32077900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/>
            </a:pPr>
            <a:endParaRPr lang="ko-K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KoPub돋움체_Pro Light" panose="00000300000000000000" pitchFamily="50" charset="-127"/>
          <a:ea typeface="KoPub돋움체_Pro Light" panose="00000300000000000000" pitchFamily="50" charset="-127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13349609742374E-2"/>
          <c:y val="2.4000555652500227E-2"/>
          <c:w val="0.9243101655001168"/>
          <c:h val="0.89151239943487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병   상   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70000">
                    <a:srgbClr val="65D7FF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BC-4702-9846-67CEF5798408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CCECFF"/>
                  </a:gs>
                  <a:gs pos="70000">
                    <a:srgbClr val="0070C0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3BC-4702-9846-67CEF5798408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99CCFF"/>
                  </a:gs>
                  <a:gs pos="70000">
                    <a:srgbClr val="1C429B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3BC-4702-9846-67CEF5798408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3399FF"/>
                  </a:gs>
                  <a:gs pos="70000">
                    <a:srgbClr val="002D86"/>
                  </a:gs>
                </a:gsLst>
                <a:lin ang="180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3BC-4702-9846-67CEF5798408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70000">
                    <a:srgbClr val="002060"/>
                  </a:gs>
                </a:gsLst>
                <a:lin ang="168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3BC-4702-9846-67CEF5798408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fld id="{3351F75F-ADE8-4330-B0BF-E72AE4424874}" type="VALUE">
                      <a:rPr lang="en-US" altLang="ko-KR" sz="1400">
                        <a:solidFill>
                          <a:schemeClr val="bg1"/>
                        </a:solidFill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3BC-4702-9846-67CEF5798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anchor="b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576</c:v>
                </c:pt>
                <c:pt idx="1">
                  <c:v>634</c:v>
                </c:pt>
                <c:pt idx="2">
                  <c:v>680</c:v>
                </c:pt>
                <c:pt idx="3">
                  <c:v>673</c:v>
                </c:pt>
                <c:pt idx="4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BC-4702-9846-67CEF5798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345960832"/>
        <c:axId val="346193920"/>
      </c:barChart>
      <c:valAx>
        <c:axId val="3461939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n-cs"/>
              </a:defRPr>
            </a:pPr>
            <a:endParaRPr lang="ko-KR"/>
          </a:p>
        </c:txPr>
        <c:crossAx val="345960832"/>
        <c:crosses val="autoZero"/>
        <c:crossBetween val="between"/>
      </c:valAx>
      <c:catAx>
        <c:axId val="34596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  <a:cs typeface="+mn-cs"/>
              </a:defRPr>
            </a:pPr>
            <a:endParaRPr lang="ko-KR"/>
          </a:p>
        </c:txPr>
        <c:crossAx val="34619392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KoPub돋움체_Pro Medium" panose="00000600000000000000" pitchFamily="50" charset="-127"/>
          <a:ea typeface="KoPub돋움체_Pro Medium" panose="00000600000000000000" pitchFamily="50" charset="-127"/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13349609742374E-2"/>
          <c:y val="2.4000555652500227E-2"/>
          <c:w val="0.9243101655001168"/>
          <c:h val="0.891512399434879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병   상   수</c:v>
                </c:pt>
              </c:strCache>
            </c:strRef>
          </c:tx>
          <c:spPr>
            <a:ln w="19050" cap="rnd" cmpd="sng" algn="ctr">
              <a:solidFill>
                <a:srgbClr val="1C429B"/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Pt>
            <c:idx val="0"/>
            <c:bubble3D val="0"/>
            <c:spPr>
              <a:ln w="28575" cap="rnd" cmpd="sng" algn="ctr">
                <a:solidFill>
                  <a:srgbClr val="1C429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AD-4B7B-9865-0751545B0EDF}"/>
              </c:ext>
            </c:extLst>
          </c:dPt>
          <c:dPt>
            <c:idx val="1"/>
            <c:bubble3D val="0"/>
            <c:spPr>
              <a:ln w="44450" cap="rnd" cmpd="sng" algn="ctr">
                <a:solidFill>
                  <a:srgbClr val="1C429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AD-4B7B-9865-0751545B0EDF}"/>
              </c:ext>
            </c:extLst>
          </c:dPt>
          <c:dPt>
            <c:idx val="2"/>
            <c:bubble3D val="0"/>
            <c:spPr>
              <a:ln w="44450" cap="rnd" cmpd="sng" algn="ctr">
                <a:solidFill>
                  <a:srgbClr val="1C429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AD-4B7B-9865-0751545B0EDF}"/>
              </c:ext>
            </c:extLst>
          </c:dPt>
          <c:dPt>
            <c:idx val="3"/>
            <c:bubble3D val="0"/>
            <c:spPr>
              <a:ln w="44450" cap="rnd" cmpd="sng" algn="ctr">
                <a:solidFill>
                  <a:srgbClr val="1C429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AD-4B7B-9865-0751545B0EDF}"/>
              </c:ext>
            </c:extLst>
          </c:dPt>
          <c:dPt>
            <c:idx val="4"/>
            <c:bubble3D val="0"/>
            <c:spPr>
              <a:ln w="44450" cap="rnd" cmpd="sng" algn="ctr">
                <a:solidFill>
                  <a:srgbClr val="1C429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AD-4B7B-9865-0751545B0EDF}"/>
              </c:ext>
            </c:extLst>
          </c:dPt>
          <c:dLbls>
            <c:dLbl>
              <c:idx val="0"/>
              <c:layout>
                <c:manualLayout>
                  <c:x val="-0.12040126660030076"/>
                  <c:y val="-6.411379260936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3916929659203"/>
                      <c:h val="8.41164626626991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AD-4B7B-9865-0751545B0EDF}"/>
                </c:ext>
              </c:extLst>
            </c:dLbl>
            <c:dLbl>
              <c:idx val="1"/>
              <c:layout>
                <c:manualLayout>
                  <c:x val="-0.1139207013877799"/>
                  <c:y val="-6.4113905374850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AD-4B7B-9865-0751545B0EDF}"/>
                </c:ext>
              </c:extLst>
            </c:dLbl>
            <c:dLbl>
              <c:idx val="2"/>
              <c:layout>
                <c:manualLayout>
                  <c:x val="-0.14558977400292292"/>
                  <c:y val="-3.346428487167344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anchor="b" anchorCtr="0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128714548958973"/>
                      <c:h val="8.61057674878423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FAD-4B7B-9865-0751545B0EDF}"/>
                </c:ext>
              </c:extLst>
            </c:dLbl>
            <c:dLbl>
              <c:idx val="3"/>
              <c:layout>
                <c:manualLayout>
                  <c:x val="-4.808167242073158E-2"/>
                  <c:y val="-5.16043913170325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anchor="b" anchorCtr="0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35695677038104"/>
                      <c:h val="6.7835467170140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FAD-4B7B-9865-0751545B0EDF}"/>
                </c:ext>
              </c:extLst>
            </c:dLbl>
            <c:dLbl>
              <c:idx val="4"/>
              <c:layout>
                <c:manualLayout>
                  <c:x val="-3.7806440911886251E-2"/>
                  <c:y val="-5.2303395296759675E-2"/>
                </c:manualLayout>
              </c:layout>
              <c:tx>
                <c:rich>
                  <a:bodyPr rot="0" spcFirstLastPara="1" vertOverflow="overflow" horzOverflow="overflow" vert="horz" wrap="square" anchor="b" anchorCtr="0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defRPr>
                    </a:pPr>
                    <a:fld id="{3351F75F-ADE8-4330-B0BF-E72AE4424874}" type="VALUE">
                      <a:rPr lang="en-US" altLang="ko-K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/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anchor="b" anchorCtr="0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_Pro Medium" panose="00000600000000000000" pitchFamily="50" charset="-127"/>
                      <a:ea typeface="KoPub돋움체_Pro Medium" panose="00000600000000000000" pitchFamily="50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043693110781119"/>
                      <c:h val="8.105339064697851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FAD-4B7B-9865-0751545B0EDF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anchor="b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Medium" panose="00000600000000000000" pitchFamily="50" charset="-127"/>
                    <a:ea typeface="KoPub돋움체_Pro Medium" panose="00000600000000000000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strRef>
              <c:f>Sheet1!$A$2:$A$6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xVal>
          <c:yVal>
            <c:numRef>
              <c:f>Sheet1!$B$2:$B$6</c:f>
              <c:numCache>
                <c:formatCode>#,##0</c:formatCode>
                <c:ptCount val="5"/>
                <c:pt idx="0">
                  <c:v>576</c:v>
                </c:pt>
                <c:pt idx="1">
                  <c:v>634</c:v>
                </c:pt>
                <c:pt idx="2">
                  <c:v>680</c:v>
                </c:pt>
                <c:pt idx="3">
                  <c:v>673</c:v>
                </c:pt>
                <c:pt idx="4">
                  <c:v>668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DFAD-4B7B-9865-0751545B0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960832"/>
        <c:axId val="346193920"/>
      </c:scatterChart>
      <c:valAx>
        <c:axId val="3461939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n-cs"/>
              </a:defRPr>
            </a:pPr>
            <a:endParaRPr lang="ko-KR"/>
          </a:p>
        </c:txPr>
        <c:crossAx val="345960832"/>
        <c:crosses val="autoZero"/>
        <c:crossBetween val="midCat"/>
      </c:valAx>
      <c:valAx>
        <c:axId val="34596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Medium" panose="00000600000000000000" pitchFamily="50" charset="-127"/>
                <a:ea typeface="KoPub돋움체_Pro Medium" panose="00000600000000000000" pitchFamily="50" charset="-127"/>
                <a:cs typeface="+mn-cs"/>
              </a:defRPr>
            </a:pPr>
            <a:endParaRPr lang="ko-KR"/>
          </a:p>
        </c:txPr>
        <c:crossAx val="34619392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KoPub돋움체_Pro Medium" panose="00000600000000000000" pitchFamily="50" charset="-127"/>
          <a:ea typeface="KoPub돋움체_Pro Medium" panose="00000600000000000000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A1094-D401-463A-92EF-DCFF73F54333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95D79-E541-4D77-9CB9-6F3B95A1A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05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629B8-9764-4F45-8C0A-E71D9DA3292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53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89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26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20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47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26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54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32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01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91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99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78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1F1-8C25-451E-B921-A92ACFCC8A80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4058-6251-44D5-B3DE-886C464CE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20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-666750"/>
            <a:ext cx="12232450" cy="7535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5917" y="4576631"/>
            <a:ext cx="4657570" cy="83080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4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_Pro Bold" charset="-127"/>
                <a:ea typeface="KoPub돋움체_Pro Bold" charset="-127"/>
              </a:rPr>
              <a:t>제목을 입력하세요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5917" y="5444758"/>
            <a:ext cx="2776079" cy="46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_Pro Medium" pitchFamily="50" charset="-127"/>
                <a:ea typeface="KoPub돋움체_Pro Medium" pitchFamily="50" charset="-127"/>
              </a:rPr>
              <a:t>부제목을 입력하세요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_Pro Medium" pitchFamily="50" charset="-127"/>
                <a:ea typeface="KoPub돋움체_Pro Medium" pitchFamily="50" charset="-127"/>
              </a:rPr>
              <a:t>.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돋움체_Pro Medium" pitchFamily="50" charset="-127"/>
              <a:ea typeface="KoPub돋움체_Pro Medium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18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948"/>
            <a:ext cx="12199494" cy="688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0800" y="621338"/>
            <a:ext cx="1237553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199" spc="-5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소제목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4356" y="876799"/>
            <a:ext cx="1904464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5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ko-KR" altLang="en-US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  <p:cxnSp>
        <p:nvCxnSpPr>
          <p:cNvPr id="52" name="꺾인 연결선 51"/>
          <p:cNvCxnSpPr>
            <a:stCxn id="57" idx="3"/>
          </p:cNvCxnSpPr>
          <p:nvPr/>
        </p:nvCxnSpPr>
        <p:spPr>
          <a:xfrm rot="10800000">
            <a:off x="8846452" y="3049240"/>
            <a:ext cx="1125901" cy="1094891"/>
          </a:xfrm>
          <a:prstGeom prst="bentConnector3">
            <a:avLst>
              <a:gd name="adj1" fmla="val 50000"/>
            </a:avLst>
          </a:prstGeom>
          <a:ln w="12700">
            <a:solidFill>
              <a:srgbClr val="1E2C32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stCxn id="57" idx="3"/>
          </p:cNvCxnSpPr>
          <p:nvPr/>
        </p:nvCxnSpPr>
        <p:spPr>
          <a:xfrm rot="10800000" flipV="1">
            <a:off x="8846452" y="4144131"/>
            <a:ext cx="1125901" cy="1113106"/>
          </a:xfrm>
          <a:prstGeom prst="bentConnector3">
            <a:avLst>
              <a:gd name="adj1" fmla="val 50000"/>
            </a:avLst>
          </a:prstGeom>
          <a:ln w="12700">
            <a:solidFill>
              <a:srgbClr val="1E2C32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그룹 53"/>
          <p:cNvGrpSpPr/>
          <p:nvPr/>
        </p:nvGrpSpPr>
        <p:grpSpPr>
          <a:xfrm>
            <a:off x="9972353" y="2343483"/>
            <a:ext cx="3655427" cy="3646538"/>
            <a:chOff x="10358666" y="2061642"/>
            <a:chExt cx="3656273" cy="3647382"/>
          </a:xfrm>
        </p:grpSpPr>
        <p:grpSp>
          <p:nvGrpSpPr>
            <p:cNvPr id="55" name="그룹 54"/>
            <p:cNvGrpSpPr/>
            <p:nvPr/>
          </p:nvGrpSpPr>
          <p:grpSpPr>
            <a:xfrm rot="10800000">
              <a:off x="10358666" y="2061642"/>
              <a:ext cx="3656273" cy="3647382"/>
              <a:chOff x="-3743" y="2061642"/>
              <a:chExt cx="3656273" cy="3647382"/>
            </a:xfrm>
          </p:grpSpPr>
          <p:sp>
            <p:nvSpPr>
              <p:cNvPr id="57" name="직사각형 56"/>
              <p:cNvSpPr/>
              <p:nvPr/>
            </p:nvSpPr>
            <p:spPr>
              <a:xfrm>
                <a:off x="3334450" y="3748920"/>
                <a:ext cx="318080" cy="318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원호 57"/>
              <p:cNvSpPr/>
              <p:nvPr/>
            </p:nvSpPr>
            <p:spPr>
              <a:xfrm>
                <a:off x="-3743" y="2061642"/>
                <a:ext cx="3647386" cy="3647382"/>
              </a:xfrm>
              <a:prstGeom prst="arc">
                <a:avLst>
                  <a:gd name="adj1" fmla="val 16200000"/>
                  <a:gd name="adj2" fmla="val 5377161"/>
                </a:avLst>
              </a:prstGeom>
              <a:ln w="12700">
                <a:solidFill>
                  <a:srgbClr val="1E2C3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원호 58"/>
              <p:cNvSpPr/>
              <p:nvPr/>
            </p:nvSpPr>
            <p:spPr>
              <a:xfrm>
                <a:off x="232444" y="2306153"/>
                <a:ext cx="3158366" cy="3158360"/>
              </a:xfrm>
              <a:prstGeom prst="arc">
                <a:avLst>
                  <a:gd name="adj1" fmla="val 16200000"/>
                  <a:gd name="adj2" fmla="val 5377161"/>
                </a:avLst>
              </a:prstGeom>
              <a:ln w="12700">
                <a:solidFill>
                  <a:srgbClr val="1E2C3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원형 59"/>
              <p:cNvSpPr/>
              <p:nvPr/>
            </p:nvSpPr>
            <p:spPr>
              <a:xfrm rot="10800000">
                <a:off x="648476" y="2716605"/>
                <a:ext cx="2337454" cy="2337455"/>
              </a:xfrm>
              <a:prstGeom prst="pie">
                <a:avLst>
                  <a:gd name="adj1" fmla="val 5378686"/>
                  <a:gd name="adj2" fmla="val 16200000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74000">
                    <a:schemeClr val="tx1">
                      <a:lumMod val="85000"/>
                      <a:lumOff val="15000"/>
                    </a:schemeClr>
                  </a:gs>
                </a:gsLst>
                <a:lin ang="12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1C429B"/>
                  </a:solidFill>
                </a:endParaRPr>
              </a:p>
            </p:txBody>
          </p:sp>
        </p:grpSp>
        <p:sp>
          <p:nvSpPr>
            <p:cNvPr id="56" name="Rectangle 304"/>
            <p:cNvSpPr>
              <a:spLocks noChangeArrowheads="1"/>
            </p:cNvSpPr>
            <p:nvPr/>
          </p:nvSpPr>
          <p:spPr bwMode="auto">
            <a:xfrm>
              <a:off x="11010392" y="3592944"/>
              <a:ext cx="12030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r">
                <a:defRPr/>
              </a:pPr>
              <a:r>
                <a:rPr kumimoji="0" lang="en-US" altLang="ko-KR" sz="3199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1347745" y="2273529"/>
            <a:ext cx="7296314" cy="3765400"/>
            <a:chOff x="1345851" y="2274055"/>
            <a:chExt cx="7298003" cy="3766272"/>
          </a:xfrm>
        </p:grpSpPr>
        <p:sp>
          <p:nvSpPr>
            <p:cNvPr id="82" name="모서리가 둥근 직사각형 81"/>
            <p:cNvSpPr/>
            <p:nvPr/>
          </p:nvSpPr>
          <p:spPr>
            <a:xfrm>
              <a:off x="6275188" y="2441885"/>
              <a:ext cx="2368666" cy="121612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3975" cap="sq"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Rectangle 304"/>
            <p:cNvSpPr>
              <a:spLocks noChangeArrowheads="1"/>
            </p:cNvSpPr>
            <p:nvPr/>
          </p:nvSpPr>
          <p:spPr bwMode="auto">
            <a:xfrm flipH="1">
              <a:off x="6778863" y="2659640"/>
              <a:ext cx="13244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</p:txBody>
        </p:sp>
        <p:sp>
          <p:nvSpPr>
            <p:cNvPr id="84" name="타원 83"/>
            <p:cNvSpPr/>
            <p:nvPr/>
          </p:nvSpPr>
          <p:spPr>
            <a:xfrm>
              <a:off x="5173644" y="2274055"/>
              <a:ext cx="1514659" cy="1514658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74000">
                  <a:srgbClr val="1C429B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5" name="그룹 84"/>
            <p:cNvGrpSpPr/>
            <p:nvPr/>
          </p:nvGrpSpPr>
          <p:grpSpPr>
            <a:xfrm rot="18900000">
              <a:off x="4884139" y="2983089"/>
              <a:ext cx="155201" cy="155200"/>
              <a:chOff x="4951126" y="396386"/>
              <a:chExt cx="368336" cy="368333"/>
            </a:xfrm>
          </p:grpSpPr>
          <p:cxnSp>
            <p:nvCxnSpPr>
              <p:cNvPr id="87" name="직선 연결선 86"/>
              <p:cNvCxnSpPr/>
              <p:nvPr/>
            </p:nvCxnSpPr>
            <p:spPr>
              <a:xfrm>
                <a:off x="5319462" y="396386"/>
                <a:ext cx="0" cy="368333"/>
              </a:xfrm>
              <a:prstGeom prst="line">
                <a:avLst/>
              </a:prstGeom>
              <a:ln w="12700">
                <a:solidFill>
                  <a:srgbClr val="1E2C3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/>
              <p:cNvCxnSpPr/>
              <p:nvPr/>
            </p:nvCxnSpPr>
            <p:spPr>
              <a:xfrm rot="16200000">
                <a:off x="5135293" y="580549"/>
                <a:ext cx="0" cy="368334"/>
              </a:xfrm>
              <a:prstGeom prst="line">
                <a:avLst/>
              </a:prstGeom>
              <a:ln w="12700">
                <a:solidFill>
                  <a:srgbClr val="1E2C3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Rectangle 304"/>
            <p:cNvSpPr>
              <a:spLocks noChangeArrowheads="1"/>
            </p:cNvSpPr>
            <p:nvPr/>
          </p:nvSpPr>
          <p:spPr bwMode="auto">
            <a:xfrm>
              <a:off x="5193333" y="2858361"/>
              <a:ext cx="148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  <a:endParaRPr lang="ko-KR" altLang="en-US" sz="20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6275188" y="4642160"/>
              <a:ext cx="2368666" cy="121612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3975" cap="sq"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5208715" y="4506888"/>
              <a:ext cx="1484520" cy="1484519"/>
            </a:xfrm>
            <a:prstGeom prst="ellipse">
              <a:avLst/>
            </a:prstGeom>
            <a:gradFill>
              <a:gsLst>
                <a:gs pos="0">
                  <a:srgbClr val="1C429B"/>
                </a:gs>
                <a:gs pos="74000">
                  <a:srgbClr val="002060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8" name="그룹 77"/>
            <p:cNvGrpSpPr/>
            <p:nvPr/>
          </p:nvGrpSpPr>
          <p:grpSpPr>
            <a:xfrm rot="18900000">
              <a:off x="4884143" y="5180846"/>
              <a:ext cx="155200" cy="155201"/>
              <a:chOff x="4951130" y="396381"/>
              <a:chExt cx="368333" cy="368335"/>
            </a:xfrm>
          </p:grpSpPr>
          <p:cxnSp>
            <p:nvCxnSpPr>
              <p:cNvPr id="80" name="직선 연결선 79"/>
              <p:cNvCxnSpPr/>
              <p:nvPr/>
            </p:nvCxnSpPr>
            <p:spPr>
              <a:xfrm>
                <a:off x="5319461" y="396381"/>
                <a:ext cx="0" cy="368335"/>
              </a:xfrm>
              <a:prstGeom prst="line">
                <a:avLst/>
              </a:prstGeom>
              <a:ln w="12700">
                <a:solidFill>
                  <a:srgbClr val="1E2C3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>
              <a:xfrm rot="16200000">
                <a:off x="5135297" y="580549"/>
                <a:ext cx="0" cy="368333"/>
              </a:xfrm>
              <a:prstGeom prst="line">
                <a:avLst/>
              </a:prstGeom>
              <a:ln w="12700">
                <a:solidFill>
                  <a:srgbClr val="1E2C3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tangle 304"/>
            <p:cNvSpPr>
              <a:spLocks noChangeArrowheads="1"/>
            </p:cNvSpPr>
            <p:nvPr/>
          </p:nvSpPr>
          <p:spPr bwMode="auto">
            <a:xfrm>
              <a:off x="5211998" y="5056124"/>
              <a:ext cx="1475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  <a:endParaRPr lang="ko-KR" altLang="en-US" sz="20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1345851" y="2274055"/>
              <a:ext cx="3387784" cy="1514658"/>
              <a:chOff x="611592" y="2067871"/>
              <a:chExt cx="3387784" cy="1514658"/>
            </a:xfrm>
          </p:grpSpPr>
          <p:sp>
            <p:nvSpPr>
              <p:cNvPr id="71" name="모서리가 둥근 직사각형 70"/>
              <p:cNvSpPr/>
              <p:nvPr/>
            </p:nvSpPr>
            <p:spPr>
              <a:xfrm>
                <a:off x="1630710" y="2235701"/>
                <a:ext cx="2368666" cy="12161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3975" cap="sq"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Rectangle 304"/>
              <p:cNvSpPr>
                <a:spLocks noChangeArrowheads="1"/>
              </p:cNvSpPr>
              <p:nvPr/>
            </p:nvSpPr>
            <p:spPr bwMode="auto">
              <a:xfrm flipH="1">
                <a:off x="2162959" y="2462980"/>
                <a:ext cx="1754179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4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anose="00000300000000000000" pitchFamily="50" charset="-127"/>
                    <a:ea typeface="KoPub돋움체_Pro Light" panose="00000300000000000000" pitchFamily="50" charset="-127"/>
                  </a:rPr>
                  <a:t>TEXT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anose="00000300000000000000" pitchFamily="50" charset="-127"/>
                    <a:ea typeface="KoPub돋움체_Pro Light" panose="00000300000000000000" pitchFamily="50" charset="-127"/>
                  </a:rPr>
                  <a:t>TEXT</a:t>
                </a:r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611592" y="2067871"/>
                <a:ext cx="1514659" cy="1514658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74000">
                    <a:srgbClr val="00B0F0"/>
                  </a:gs>
                </a:gsLst>
                <a:lin ang="12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Rectangle 304"/>
              <p:cNvSpPr>
                <a:spLocks noChangeArrowheads="1"/>
              </p:cNvSpPr>
              <p:nvPr/>
            </p:nvSpPr>
            <p:spPr bwMode="auto">
              <a:xfrm>
                <a:off x="661927" y="2679484"/>
                <a:ext cx="14094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lang="en-US" altLang="ko-KR" sz="2000" dirty="0">
                    <a:solidFill>
                      <a:schemeClr val="bg1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  <a:endParaRPr lang="ko-KR" altLang="en-US" sz="2000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endParaRPr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1358087" y="4537904"/>
              <a:ext cx="3404123" cy="1502423"/>
              <a:chOff x="623828" y="4331720"/>
              <a:chExt cx="3404123" cy="1502423"/>
            </a:xfrm>
          </p:grpSpPr>
          <p:sp>
            <p:nvSpPr>
              <p:cNvPr id="67" name="모서리가 둥근 직사각형 66"/>
              <p:cNvSpPr/>
              <p:nvPr/>
            </p:nvSpPr>
            <p:spPr>
              <a:xfrm>
                <a:off x="1659285" y="4435976"/>
                <a:ext cx="2368666" cy="12161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3975" cap="sq"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Rectangle 304"/>
              <p:cNvSpPr>
                <a:spLocks noChangeArrowheads="1"/>
              </p:cNvSpPr>
              <p:nvPr/>
            </p:nvSpPr>
            <p:spPr bwMode="auto">
              <a:xfrm flipH="1">
                <a:off x="2162959" y="4651218"/>
                <a:ext cx="1836417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anose="00000300000000000000" pitchFamily="50" charset="-127"/>
                    <a:ea typeface="KoPub돋움체_Pro Light" panose="00000300000000000000" pitchFamily="50" charset="-127"/>
                  </a:rPr>
                  <a:t>TEXT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anose="00000300000000000000" pitchFamily="50" charset="-127"/>
                    <a:ea typeface="KoPub돋움체_Pro Light" panose="00000300000000000000" pitchFamily="50" charset="-127"/>
                  </a:rPr>
                  <a:t>TEXT</a:t>
                </a:r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623828" y="4331720"/>
                <a:ext cx="1502424" cy="1502423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12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Rectangle 304"/>
              <p:cNvSpPr>
                <a:spLocks noChangeArrowheads="1"/>
              </p:cNvSpPr>
              <p:nvPr/>
            </p:nvSpPr>
            <p:spPr bwMode="auto">
              <a:xfrm>
                <a:off x="671452" y="4907090"/>
                <a:ext cx="14094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lang="en-US" altLang="ko-KR" sz="2000" dirty="0">
                    <a:solidFill>
                      <a:schemeClr val="bg1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  <a:endParaRPr lang="ko-KR" altLang="en-US" sz="2000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endParaRPr>
              </a:p>
            </p:txBody>
          </p:sp>
        </p:grpSp>
      </p:grpSp>
      <p:cxnSp>
        <p:nvCxnSpPr>
          <p:cNvPr id="89" name="직선 연결선 88"/>
          <p:cNvCxnSpPr/>
          <p:nvPr/>
        </p:nvCxnSpPr>
        <p:spPr>
          <a:xfrm>
            <a:off x="11806099" y="1892490"/>
            <a:ext cx="0" cy="453545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04"/>
          <p:cNvSpPr>
            <a:spLocks noChangeArrowheads="1"/>
          </p:cNvSpPr>
          <p:nvPr/>
        </p:nvSpPr>
        <p:spPr bwMode="auto">
          <a:xfrm flipH="1">
            <a:off x="6828446" y="4833124"/>
            <a:ext cx="1324118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TEXT</a:t>
            </a:r>
          </a:p>
          <a:p>
            <a:pPr>
              <a:lnSpc>
                <a:spcPct val="150000"/>
              </a:lnSpc>
            </a:pP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650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948"/>
            <a:ext cx="12199494" cy="688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0801" y="621338"/>
            <a:ext cx="1256784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1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소제목</a:t>
            </a:r>
          </a:p>
        </p:txBody>
      </p:sp>
      <p:grpSp>
        <p:nvGrpSpPr>
          <p:cNvPr id="47" name="그룹 46"/>
          <p:cNvGrpSpPr/>
          <p:nvPr/>
        </p:nvGrpSpPr>
        <p:grpSpPr>
          <a:xfrm>
            <a:off x="8831671" y="1906021"/>
            <a:ext cx="3014498" cy="4605857"/>
            <a:chOff x="8183440" y="1738039"/>
            <a:chExt cx="3015196" cy="4606923"/>
          </a:xfrm>
        </p:grpSpPr>
        <p:cxnSp>
          <p:nvCxnSpPr>
            <p:cNvPr id="48" name="직선 연결선 38"/>
            <p:cNvCxnSpPr>
              <a:cxnSpLocks noChangeShapeType="1"/>
            </p:cNvCxnSpPr>
            <p:nvPr/>
          </p:nvCxnSpPr>
          <p:spPr bwMode="auto">
            <a:xfrm flipV="1">
              <a:off x="8890430" y="5651319"/>
              <a:ext cx="1505480" cy="1072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9" name="그룹 33"/>
            <p:cNvGrpSpPr>
              <a:grpSpLocks/>
            </p:cNvGrpSpPr>
            <p:nvPr/>
          </p:nvGrpSpPr>
          <p:grpSpPr bwMode="auto">
            <a:xfrm>
              <a:off x="8183440" y="1738039"/>
              <a:ext cx="1357315" cy="4606923"/>
              <a:chOff x="6548096" y="1702486"/>
              <a:chExt cx="1325521" cy="4499861"/>
            </a:xfrm>
          </p:grpSpPr>
          <p:grpSp>
            <p:nvGrpSpPr>
              <p:cNvPr id="106" name="그룹 30"/>
              <p:cNvGrpSpPr>
                <a:grpSpLocks/>
              </p:cNvGrpSpPr>
              <p:nvPr/>
            </p:nvGrpSpPr>
            <p:grpSpPr bwMode="auto">
              <a:xfrm>
                <a:off x="6548096" y="1702486"/>
                <a:ext cx="1325521" cy="4499861"/>
                <a:chOff x="6976371" y="1685130"/>
                <a:chExt cx="1253441" cy="4255166"/>
              </a:xfrm>
            </p:grpSpPr>
            <p:cxnSp>
              <p:nvCxnSpPr>
                <p:cNvPr id="110" name="직선 연결선 38"/>
                <p:cNvCxnSpPr>
                  <a:cxnSpLocks noChangeShapeType="1"/>
                  <a:stCxn id="123" idx="4"/>
                  <a:endCxn id="117" idx="0"/>
                </p:cNvCxnSpPr>
                <p:nvPr/>
              </p:nvCxnSpPr>
              <p:spPr bwMode="auto">
                <a:xfrm flipH="1">
                  <a:off x="7603269" y="2873057"/>
                  <a:ext cx="4" cy="1879311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11" name="그룹 29"/>
                <p:cNvGrpSpPr>
                  <a:grpSpLocks/>
                </p:cNvGrpSpPr>
                <p:nvPr/>
              </p:nvGrpSpPr>
              <p:grpSpPr bwMode="auto">
                <a:xfrm>
                  <a:off x="6976371" y="1685130"/>
                  <a:ext cx="1253441" cy="4255166"/>
                  <a:chOff x="6976371" y="1685130"/>
                  <a:chExt cx="1253441" cy="4255166"/>
                </a:xfrm>
              </p:grpSpPr>
              <p:grpSp>
                <p:nvGrpSpPr>
                  <p:cNvPr id="112" name="그룹 30"/>
                  <p:cNvGrpSpPr>
                    <a:grpSpLocks/>
                  </p:cNvGrpSpPr>
                  <p:nvPr/>
                </p:nvGrpSpPr>
                <p:grpSpPr bwMode="auto">
                  <a:xfrm>
                    <a:off x="6976373" y="1685130"/>
                    <a:ext cx="1253439" cy="1253677"/>
                    <a:chOff x="1088590" y="5013368"/>
                    <a:chExt cx="1061857" cy="1061735"/>
                  </a:xfrm>
                </p:grpSpPr>
                <p:sp>
                  <p:nvSpPr>
                    <p:cNvPr id="123" name="타원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216" y="5068509"/>
                      <a:ext cx="950912" cy="95091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algn="ctr" eaLnBrk="1" latinLnBrk="1" hangingPunct="1"/>
                      <a:endParaRPr lang="ko-KR" altLang="en-US"/>
                    </a:p>
                  </p:txBody>
                </p:sp>
                <p:sp>
                  <p:nvSpPr>
                    <p:cNvPr id="124" name="막힌 원호 123"/>
                    <p:cNvSpPr/>
                    <p:nvPr/>
                  </p:nvSpPr>
                  <p:spPr bwMode="auto">
                    <a:xfrm>
                      <a:off x="1088590" y="5013368"/>
                      <a:ext cx="1061857" cy="1061735"/>
                    </a:xfrm>
                    <a:prstGeom prst="blockArc">
                      <a:avLst>
                        <a:gd name="adj1" fmla="val 12215672"/>
                        <a:gd name="adj2" fmla="val 16182107"/>
                        <a:gd name="adj3" fmla="val 10242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eaLnBrk="1" latinLnBrk="1" hangingPunct="1">
                        <a:defRPr/>
                      </a:pPr>
                      <a:endParaRPr lang="ko-KR" altLang="en-US"/>
                    </a:p>
                  </p:txBody>
                </p:sp>
              </p:grpSp>
              <p:grpSp>
                <p:nvGrpSpPr>
                  <p:cNvPr id="113" name="그룹 17"/>
                  <p:cNvGrpSpPr>
                    <a:grpSpLocks/>
                  </p:cNvGrpSpPr>
                  <p:nvPr/>
                </p:nvGrpSpPr>
                <p:grpSpPr bwMode="auto">
                  <a:xfrm>
                    <a:off x="6976371" y="3186609"/>
                    <a:ext cx="1247574" cy="1252211"/>
                    <a:chOff x="8217673" y="1805861"/>
                    <a:chExt cx="1473098" cy="1478573"/>
                  </a:xfrm>
                </p:grpSpPr>
                <p:pic>
                  <p:nvPicPr>
                    <p:cNvPr id="119" name="그림 96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lum bright="-100000" contrast="-4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80563" r="-4120"/>
                    <a:stretch>
                      <a:fillRect/>
                    </a:stretch>
                  </p:blipFill>
                  <p:spPr bwMode="auto">
                    <a:xfrm>
                      <a:off x="8721042" y="2194790"/>
                      <a:ext cx="442104" cy="4124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20" name="그룹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17673" y="1805861"/>
                      <a:ext cx="1473098" cy="1478573"/>
                      <a:chOff x="1088588" y="5013719"/>
                      <a:chExt cx="1056888" cy="1060493"/>
                    </a:xfrm>
                  </p:grpSpPr>
                  <p:sp>
                    <p:nvSpPr>
                      <p:cNvPr id="121" name="타원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4216" y="5068509"/>
                        <a:ext cx="950912" cy="95091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9pPr>
                      </a:lstStyle>
                      <a:p>
                        <a:pPr algn="ctr" eaLnBrk="1" latinLnBrk="1" hangingPunct="1"/>
                        <a:endParaRPr lang="ko-KR" altLang="en-US"/>
                      </a:p>
                    </p:txBody>
                  </p:sp>
                  <p:sp>
                    <p:nvSpPr>
                      <p:cNvPr id="122" name="막힌 원호 121"/>
                      <p:cNvSpPr/>
                      <p:nvPr/>
                    </p:nvSpPr>
                    <p:spPr bwMode="auto">
                      <a:xfrm>
                        <a:off x="1088588" y="5013719"/>
                        <a:ext cx="1056888" cy="1060493"/>
                      </a:xfrm>
                      <a:prstGeom prst="blockArc">
                        <a:avLst>
                          <a:gd name="adj1" fmla="val 8548129"/>
                          <a:gd name="adj2" fmla="val 16313526"/>
                          <a:gd name="adj3" fmla="val 10221"/>
                        </a:avLst>
                      </a:prstGeom>
                      <a:solidFill>
                        <a:srgbClr val="65D7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latinLnBrk="1" hangingPunct="1">
                          <a:defRPr/>
                        </a:pPr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114" name="그룹 18"/>
                  <p:cNvGrpSpPr>
                    <a:grpSpLocks/>
                  </p:cNvGrpSpPr>
                  <p:nvPr/>
                </p:nvGrpSpPr>
                <p:grpSpPr bwMode="auto">
                  <a:xfrm>
                    <a:off x="6977836" y="4686620"/>
                    <a:ext cx="1251972" cy="1253676"/>
                    <a:chOff x="10058415" y="1804617"/>
                    <a:chExt cx="1478292" cy="1480303"/>
                  </a:xfrm>
                </p:grpSpPr>
                <p:sp>
                  <p:nvSpPr>
                    <p:cNvPr id="115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40615" y="2154160"/>
                      <a:ext cx="921977" cy="4699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algn="ctr"/>
                      <a:r>
                        <a:rPr kumimoji="0" lang="en-US" altLang="ko-KR" sz="110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SAMPLE</a:t>
                      </a:r>
                    </a:p>
                    <a:p>
                      <a:pPr algn="ctr"/>
                      <a:r>
                        <a:rPr kumimoji="0" lang="en-US" altLang="ko-KR" sz="110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TEXT</a:t>
                      </a:r>
                    </a:p>
                  </p:txBody>
                </p:sp>
                <p:grpSp>
                  <p:nvGrpSpPr>
                    <p:cNvPr id="116" name="그룹 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58415" y="1804617"/>
                      <a:ext cx="1478292" cy="1480303"/>
                      <a:chOff x="1089835" y="5012827"/>
                      <a:chExt cx="1060615" cy="1061734"/>
                    </a:xfrm>
                  </p:grpSpPr>
                  <p:sp>
                    <p:nvSpPr>
                      <p:cNvPr id="117" name="타원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4216" y="5068509"/>
                        <a:ext cx="950912" cy="95091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9pPr>
                      </a:lstStyle>
                      <a:p>
                        <a:pPr algn="ctr" eaLnBrk="1" latinLnBrk="1" hangingPunct="1"/>
                        <a:endParaRPr lang="ko-KR" altLang="en-US"/>
                      </a:p>
                    </p:txBody>
                  </p:sp>
                  <p:sp>
                    <p:nvSpPr>
                      <p:cNvPr id="118" name="막힌 원호 117"/>
                      <p:cNvSpPr/>
                      <p:nvPr/>
                    </p:nvSpPr>
                    <p:spPr bwMode="auto">
                      <a:xfrm>
                        <a:off x="1089835" y="5012827"/>
                        <a:ext cx="1060615" cy="1061734"/>
                      </a:xfrm>
                      <a:prstGeom prst="blockArc">
                        <a:avLst>
                          <a:gd name="adj1" fmla="val 5388596"/>
                          <a:gd name="adj2" fmla="val 16239258"/>
                          <a:gd name="adj3" fmla="val 10064"/>
                        </a:avLst>
                      </a:prstGeom>
                      <a:solidFill>
                        <a:srgbClr val="00B0F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latinLnBrk="1" hangingPunct="1">
                          <a:defRPr/>
                        </a:pPr>
                        <a:endParaRPr lang="ko-KR" altLang="en-US"/>
                      </a:p>
                    </p:txBody>
                  </p:sp>
                </p:grpSp>
              </p:grpSp>
            </p:grpSp>
          </p:grpSp>
          <p:sp>
            <p:nvSpPr>
              <p:cNvPr id="107" name="Rectangle 304"/>
              <p:cNvSpPr>
                <a:spLocks noChangeArrowheads="1"/>
              </p:cNvSpPr>
              <p:nvPr/>
            </p:nvSpPr>
            <p:spPr bwMode="auto">
              <a:xfrm>
                <a:off x="6749758" y="2215036"/>
                <a:ext cx="921978" cy="300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</p:txBody>
          </p:sp>
          <p:sp>
            <p:nvSpPr>
              <p:cNvPr id="108" name="Rectangle 304"/>
              <p:cNvSpPr>
                <a:spLocks noChangeArrowheads="1"/>
              </p:cNvSpPr>
              <p:nvPr/>
            </p:nvSpPr>
            <p:spPr bwMode="auto">
              <a:xfrm>
                <a:off x="6654997" y="3804142"/>
                <a:ext cx="1120191" cy="300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  <a:endPara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endParaRPr>
              </a:p>
            </p:txBody>
          </p:sp>
          <p:sp>
            <p:nvSpPr>
              <p:cNvPr id="109" name="Rectangle 304"/>
              <p:cNvSpPr>
                <a:spLocks noChangeArrowheads="1"/>
              </p:cNvSpPr>
              <p:nvPr/>
            </p:nvSpPr>
            <p:spPr bwMode="auto">
              <a:xfrm>
                <a:off x="6619837" y="5398021"/>
                <a:ext cx="1170191" cy="300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  <a:endPara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endParaRPr>
              </a:p>
            </p:txBody>
          </p:sp>
        </p:grpSp>
        <p:grpSp>
          <p:nvGrpSpPr>
            <p:cNvPr id="50" name="그룹 33"/>
            <p:cNvGrpSpPr>
              <a:grpSpLocks/>
            </p:cNvGrpSpPr>
            <p:nvPr/>
          </p:nvGrpSpPr>
          <p:grpSpPr bwMode="auto">
            <a:xfrm>
              <a:off x="9841321" y="1738039"/>
              <a:ext cx="1357315" cy="4606922"/>
              <a:chOff x="6548093" y="1702485"/>
              <a:chExt cx="1325521" cy="4499857"/>
            </a:xfrm>
          </p:grpSpPr>
          <p:grpSp>
            <p:nvGrpSpPr>
              <p:cNvPr id="51" name="그룹 30"/>
              <p:cNvGrpSpPr>
                <a:grpSpLocks/>
              </p:cNvGrpSpPr>
              <p:nvPr/>
            </p:nvGrpSpPr>
            <p:grpSpPr bwMode="auto">
              <a:xfrm>
                <a:off x="6548093" y="1702485"/>
                <a:ext cx="1325521" cy="4499857"/>
                <a:chOff x="6976371" y="1685131"/>
                <a:chExt cx="1253441" cy="4255165"/>
              </a:xfrm>
            </p:grpSpPr>
            <p:cxnSp>
              <p:nvCxnSpPr>
                <p:cNvPr id="90" name="직선 연결선 38"/>
                <p:cNvCxnSpPr>
                  <a:cxnSpLocks noChangeShapeType="1"/>
                  <a:stCxn id="104" idx="4"/>
                  <a:endCxn id="97" idx="0"/>
                </p:cNvCxnSpPr>
                <p:nvPr/>
              </p:nvCxnSpPr>
              <p:spPr bwMode="auto">
                <a:xfrm flipH="1">
                  <a:off x="7603269" y="2873057"/>
                  <a:ext cx="4" cy="1879311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91" name="그룹 29"/>
                <p:cNvGrpSpPr>
                  <a:grpSpLocks/>
                </p:cNvGrpSpPr>
                <p:nvPr/>
              </p:nvGrpSpPr>
              <p:grpSpPr bwMode="auto">
                <a:xfrm>
                  <a:off x="6976371" y="1685131"/>
                  <a:ext cx="1253441" cy="4255165"/>
                  <a:chOff x="6976371" y="1685131"/>
                  <a:chExt cx="1253441" cy="4255165"/>
                </a:xfrm>
              </p:grpSpPr>
              <p:grpSp>
                <p:nvGrpSpPr>
                  <p:cNvPr id="92" name="그룹 30"/>
                  <p:cNvGrpSpPr>
                    <a:grpSpLocks/>
                  </p:cNvGrpSpPr>
                  <p:nvPr/>
                </p:nvGrpSpPr>
                <p:grpSpPr bwMode="auto">
                  <a:xfrm>
                    <a:off x="6976373" y="1685131"/>
                    <a:ext cx="1253439" cy="1253677"/>
                    <a:chOff x="1088590" y="5013369"/>
                    <a:chExt cx="1061857" cy="1061735"/>
                  </a:xfrm>
                </p:grpSpPr>
                <p:sp>
                  <p:nvSpPr>
                    <p:cNvPr id="104" name="타원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216" y="5068509"/>
                      <a:ext cx="950912" cy="95091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algn="ctr" eaLnBrk="1" latinLnBrk="1" hangingPunct="1"/>
                      <a:endParaRPr lang="ko-KR" altLang="en-US"/>
                    </a:p>
                  </p:txBody>
                </p:sp>
                <p:sp>
                  <p:nvSpPr>
                    <p:cNvPr id="105" name="막힌 원호 104"/>
                    <p:cNvSpPr/>
                    <p:nvPr/>
                  </p:nvSpPr>
                  <p:spPr bwMode="auto">
                    <a:xfrm>
                      <a:off x="1088590" y="5013369"/>
                      <a:ext cx="1061857" cy="1061735"/>
                    </a:xfrm>
                    <a:prstGeom prst="blockArc">
                      <a:avLst>
                        <a:gd name="adj1" fmla="val 16206194"/>
                        <a:gd name="adj2" fmla="val 16181216"/>
                        <a:gd name="adj3" fmla="val 12131"/>
                      </a:avLst>
                    </a:prstGeom>
                    <a:solidFill>
                      <a:srgbClr val="00206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eaLnBrk="1" latinLnBrk="1" hangingPunct="1">
                        <a:defRPr/>
                      </a:pPr>
                      <a:endParaRPr lang="ko-KR" altLang="en-US"/>
                    </a:p>
                  </p:txBody>
                </p:sp>
              </p:grpSp>
              <p:grpSp>
                <p:nvGrpSpPr>
                  <p:cNvPr id="93" name="그룹 17"/>
                  <p:cNvGrpSpPr>
                    <a:grpSpLocks/>
                  </p:cNvGrpSpPr>
                  <p:nvPr/>
                </p:nvGrpSpPr>
                <p:grpSpPr bwMode="auto">
                  <a:xfrm>
                    <a:off x="6976371" y="3186609"/>
                    <a:ext cx="1247574" cy="1252211"/>
                    <a:chOff x="8217673" y="1805861"/>
                    <a:chExt cx="1473098" cy="1478573"/>
                  </a:xfrm>
                </p:grpSpPr>
                <p:pic>
                  <p:nvPicPr>
                    <p:cNvPr id="100" name="그림 96"/>
                    <p:cNvPicPr>
                      <a:picLocks noChangeAspect="1"/>
                    </p:cNvPicPr>
                    <p:nvPr/>
                  </p:nvPicPr>
                  <p:blipFill>
                    <a:blip r:embed="rId3" cstate="screen">
                      <a:lum bright="-100000" contrast="-40000"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80563" r="-4120"/>
                    <a:stretch>
                      <a:fillRect/>
                    </a:stretch>
                  </p:blipFill>
                  <p:spPr bwMode="auto">
                    <a:xfrm>
                      <a:off x="8721042" y="2194790"/>
                      <a:ext cx="442104" cy="4124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01" name="그룹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17673" y="1805861"/>
                      <a:ext cx="1473098" cy="1478573"/>
                      <a:chOff x="1088588" y="5013719"/>
                      <a:chExt cx="1056888" cy="1060493"/>
                    </a:xfrm>
                  </p:grpSpPr>
                  <p:sp>
                    <p:nvSpPr>
                      <p:cNvPr id="102" name="타원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4216" y="5068509"/>
                        <a:ext cx="950912" cy="95091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9pPr>
                      </a:lstStyle>
                      <a:p>
                        <a:pPr algn="ctr" eaLnBrk="1" latinLnBrk="1" hangingPunct="1"/>
                        <a:endParaRPr lang="ko-KR" altLang="en-US"/>
                      </a:p>
                    </p:txBody>
                  </p:sp>
                  <p:sp>
                    <p:nvSpPr>
                      <p:cNvPr id="103" name="막힌 원호 102"/>
                      <p:cNvSpPr/>
                      <p:nvPr/>
                    </p:nvSpPr>
                    <p:spPr bwMode="auto">
                      <a:xfrm>
                        <a:off x="1088588" y="5013719"/>
                        <a:ext cx="1056888" cy="1060493"/>
                      </a:xfrm>
                      <a:prstGeom prst="blockArc">
                        <a:avLst>
                          <a:gd name="adj1" fmla="val 19520770"/>
                          <a:gd name="adj2" fmla="val 16313526"/>
                          <a:gd name="adj3" fmla="val 10221"/>
                        </a:avLst>
                      </a:prstGeom>
                      <a:solidFill>
                        <a:srgbClr val="1C429B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latinLnBrk="1" hangingPunct="1">
                          <a:defRPr/>
                        </a:pPr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94" name="그룹 18"/>
                  <p:cNvGrpSpPr>
                    <a:grpSpLocks/>
                  </p:cNvGrpSpPr>
                  <p:nvPr/>
                </p:nvGrpSpPr>
                <p:grpSpPr bwMode="auto">
                  <a:xfrm>
                    <a:off x="6977836" y="4686620"/>
                    <a:ext cx="1251972" cy="1253676"/>
                    <a:chOff x="10058415" y="1804617"/>
                    <a:chExt cx="1478292" cy="1480303"/>
                  </a:xfrm>
                </p:grpSpPr>
                <p:sp>
                  <p:nvSpPr>
                    <p:cNvPr id="95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40615" y="2154160"/>
                      <a:ext cx="921977" cy="4699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algn="ctr"/>
                      <a:r>
                        <a:rPr kumimoji="0" lang="en-US" altLang="ko-KR" sz="110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SAMPLE</a:t>
                      </a:r>
                    </a:p>
                    <a:p>
                      <a:pPr algn="ctr"/>
                      <a:r>
                        <a:rPr kumimoji="0" lang="en-US" altLang="ko-KR" sz="110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TEXT</a:t>
                      </a:r>
                    </a:p>
                  </p:txBody>
                </p:sp>
                <p:grpSp>
                  <p:nvGrpSpPr>
                    <p:cNvPr id="96" name="그룹 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58415" y="1804617"/>
                      <a:ext cx="1478292" cy="1480303"/>
                      <a:chOff x="1089835" y="5012827"/>
                      <a:chExt cx="1060615" cy="1061734"/>
                    </a:xfrm>
                  </p:grpSpPr>
                  <p:sp>
                    <p:nvSpPr>
                      <p:cNvPr id="97" name="타원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4216" y="5068509"/>
                        <a:ext cx="950912" cy="95091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1pPr>
                        <a:lvl2pPr marL="742950" indent="-28575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2pPr>
                        <a:lvl3pPr marL="11430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3pPr>
                        <a:lvl4pPr marL="16002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4pPr>
                        <a:lvl5pPr marL="2057400" indent="-228600"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굴림" panose="020B0600000101010101" pitchFamily="50" charset="-127"/>
                            <a:ea typeface="굴림" panose="020B0600000101010101" pitchFamily="50" charset="-127"/>
                          </a:defRPr>
                        </a:lvl9pPr>
                      </a:lstStyle>
                      <a:p>
                        <a:pPr algn="ctr" eaLnBrk="1" latinLnBrk="1" hangingPunct="1"/>
                        <a:endParaRPr lang="ko-KR" altLang="en-US"/>
                      </a:p>
                    </p:txBody>
                  </p:sp>
                  <p:sp>
                    <p:nvSpPr>
                      <p:cNvPr id="99" name="막힌 원호 98"/>
                      <p:cNvSpPr/>
                      <p:nvPr/>
                    </p:nvSpPr>
                    <p:spPr bwMode="auto">
                      <a:xfrm>
                        <a:off x="1089835" y="5012827"/>
                        <a:ext cx="1060615" cy="1061734"/>
                      </a:xfrm>
                      <a:prstGeom prst="blockArc">
                        <a:avLst>
                          <a:gd name="adj1" fmla="val 2601740"/>
                          <a:gd name="adj2" fmla="val 16239258"/>
                          <a:gd name="adj3" fmla="val 10064"/>
                        </a:avLst>
                      </a:prstGeom>
                      <a:solidFill>
                        <a:srgbClr val="0070C0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pPr algn="ctr" eaLnBrk="1" latinLnBrk="1" hangingPunct="1">
                          <a:defRPr/>
                        </a:pPr>
                        <a:endParaRPr lang="ko-KR" altLang="en-US"/>
                      </a:p>
                    </p:txBody>
                  </p:sp>
                </p:grpSp>
              </p:grpSp>
            </p:grpSp>
          </p:grpSp>
          <p:sp>
            <p:nvSpPr>
              <p:cNvPr id="62" name="Rectangle 304"/>
              <p:cNvSpPr>
                <a:spLocks noChangeArrowheads="1"/>
              </p:cNvSpPr>
              <p:nvPr/>
            </p:nvSpPr>
            <p:spPr bwMode="auto">
              <a:xfrm>
                <a:off x="6684566" y="2205731"/>
                <a:ext cx="1057332" cy="300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  <a:endPara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endParaRPr>
              </a:p>
            </p:txBody>
          </p:sp>
          <p:sp>
            <p:nvSpPr>
              <p:cNvPr id="63" name="Rectangle 304"/>
              <p:cNvSpPr>
                <a:spLocks noChangeArrowheads="1"/>
              </p:cNvSpPr>
              <p:nvPr/>
            </p:nvSpPr>
            <p:spPr bwMode="auto">
              <a:xfrm>
                <a:off x="6583643" y="3804139"/>
                <a:ext cx="1249884" cy="300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</p:txBody>
          </p:sp>
          <p:sp>
            <p:nvSpPr>
              <p:cNvPr id="64" name="Rectangle 304"/>
              <p:cNvSpPr>
                <a:spLocks noChangeArrowheads="1"/>
              </p:cNvSpPr>
              <p:nvPr/>
            </p:nvSpPr>
            <p:spPr bwMode="auto">
              <a:xfrm>
                <a:off x="6627244" y="5403226"/>
                <a:ext cx="1194274" cy="300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  <a:endPara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endParaRPr>
              </a:p>
            </p:txBody>
          </p:sp>
        </p:grpSp>
      </p:grpSp>
      <p:sp>
        <p:nvSpPr>
          <p:cNvPr id="125" name="오른쪽 화살표 11"/>
          <p:cNvSpPr>
            <a:spLocks noChangeArrowheads="1"/>
          </p:cNvSpPr>
          <p:nvPr/>
        </p:nvSpPr>
        <p:spPr bwMode="auto">
          <a:xfrm rot="5400000" flipV="1">
            <a:off x="9457497" y="3302959"/>
            <a:ext cx="98999" cy="151890"/>
          </a:xfrm>
          <a:prstGeom prst="rightArrow">
            <a:avLst>
              <a:gd name="adj1" fmla="val 54019"/>
              <a:gd name="adj2" fmla="val 1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26" name="오른쪽 화살표 11"/>
          <p:cNvSpPr>
            <a:spLocks noChangeArrowheads="1"/>
          </p:cNvSpPr>
          <p:nvPr/>
        </p:nvSpPr>
        <p:spPr bwMode="auto">
          <a:xfrm rot="5400000" flipV="1">
            <a:off x="9457498" y="4918099"/>
            <a:ext cx="98999" cy="151890"/>
          </a:xfrm>
          <a:prstGeom prst="rightArrow">
            <a:avLst>
              <a:gd name="adj1" fmla="val 54019"/>
              <a:gd name="adj2" fmla="val 1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27" name="오른쪽 화살표 11"/>
          <p:cNvSpPr>
            <a:spLocks noChangeArrowheads="1"/>
          </p:cNvSpPr>
          <p:nvPr/>
        </p:nvSpPr>
        <p:spPr bwMode="auto">
          <a:xfrm rot="5400000" flipH="1" flipV="1">
            <a:off x="11118948" y="4953668"/>
            <a:ext cx="91106" cy="151891"/>
          </a:xfrm>
          <a:prstGeom prst="rightArrow">
            <a:avLst>
              <a:gd name="adj1" fmla="val 54019"/>
              <a:gd name="adj2" fmla="val 1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28" name="오른쪽 화살표 11"/>
          <p:cNvSpPr>
            <a:spLocks noChangeArrowheads="1"/>
          </p:cNvSpPr>
          <p:nvPr/>
        </p:nvSpPr>
        <p:spPr bwMode="auto">
          <a:xfrm rot="5400000" flipH="1" flipV="1">
            <a:off x="11118949" y="3321799"/>
            <a:ext cx="91106" cy="151891"/>
          </a:xfrm>
          <a:prstGeom prst="rightArrow">
            <a:avLst>
              <a:gd name="adj1" fmla="val 54019"/>
              <a:gd name="adj2" fmla="val 1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6" name="오른쪽 화살표 11"/>
          <p:cNvSpPr>
            <a:spLocks noChangeArrowheads="1"/>
          </p:cNvSpPr>
          <p:nvPr/>
        </p:nvSpPr>
        <p:spPr bwMode="auto">
          <a:xfrm flipV="1">
            <a:off x="10267991" y="5751768"/>
            <a:ext cx="90716" cy="154258"/>
          </a:xfrm>
          <a:prstGeom prst="rightArrow">
            <a:avLst>
              <a:gd name="adj1" fmla="val 54019"/>
              <a:gd name="adj2" fmla="val 1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en-US"/>
          </a:p>
        </p:txBody>
      </p:sp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24770"/>
              </p:ext>
            </p:extLst>
          </p:nvPr>
        </p:nvGraphicFramePr>
        <p:xfrm>
          <a:off x="1668881" y="4149874"/>
          <a:ext cx="6840760" cy="245066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2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7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1200" spc="-150" dirty="0" smtClean="0">
                          <a:solidFill>
                            <a:schemeClr val="bg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TEXT</a:t>
                      </a:r>
                      <a:endParaRPr lang="ko-KR" altLang="en-US" sz="1600" b="0" kern="1200" spc="-150" dirty="0">
                        <a:solidFill>
                          <a:schemeClr val="bg1"/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marL="74326" marR="74326" marT="20548" marB="2054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29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marL="74326" marR="74326" marT="20548" marB="205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F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7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1200" spc="-150" dirty="0" smtClean="0">
                          <a:solidFill>
                            <a:schemeClr val="bg1"/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TEXT</a:t>
                      </a:r>
                      <a:endParaRPr lang="en-US" sz="1600" b="0" kern="1200" spc="-150" dirty="0">
                        <a:solidFill>
                          <a:schemeClr val="bg1"/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</a:txBody>
                  <a:tcPr marL="74326" marR="74326" marT="20548" marB="2054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29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88502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</a:p>
                    <a:p>
                      <a:pPr marL="285750" marR="0" lvl="0" indent="-285750" algn="l" defTabSz="1088502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  <a:endParaRPr lang="ko-KR" alt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_Pro Medium" panose="00000600000000000000" pitchFamily="50" charset="-127"/>
                        <a:ea typeface="KoPub돋움체_Pro Medium" panose="00000600000000000000" pitchFamily="50" charset="-127"/>
                        <a:cs typeface="+mn-cs"/>
                      </a:endParaRPr>
                    </a:p>
                    <a:p>
                      <a:pPr marL="285750" marR="0" lvl="0" indent="-285750" algn="l" defTabSz="914239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_Pro Medium" panose="00000600000000000000" pitchFamily="50" charset="-127"/>
                          <a:ea typeface="KoPub돋움체_Pro Medium" panose="00000600000000000000" pitchFamily="50" charset="-127"/>
                          <a:cs typeface="+mn-cs"/>
                        </a:rPr>
                        <a:t>내용을 입력하세요</a:t>
                      </a:r>
                    </a:p>
                  </a:txBody>
                  <a:tcPr marL="104931" marR="104931" marT="52465" marB="524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" name="그림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83" y="1831698"/>
            <a:ext cx="624894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948"/>
            <a:ext cx="12199494" cy="688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0800" y="621338"/>
            <a:ext cx="1237553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199" spc="-5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소제목</a:t>
            </a:r>
          </a:p>
        </p:txBody>
      </p:sp>
      <p:sp>
        <p:nvSpPr>
          <p:cNvPr id="46" name="직사각형 45"/>
          <p:cNvSpPr/>
          <p:nvPr/>
        </p:nvSpPr>
        <p:spPr bwMode="auto">
          <a:xfrm>
            <a:off x="6173539" y="2267948"/>
            <a:ext cx="5116894" cy="1131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7" name="직사각형 46"/>
          <p:cNvSpPr/>
          <p:nvPr/>
        </p:nvSpPr>
        <p:spPr bwMode="auto">
          <a:xfrm>
            <a:off x="6173539" y="3626534"/>
            <a:ext cx="5116894" cy="1131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8" name="직사각형 47"/>
          <p:cNvSpPr/>
          <p:nvPr/>
        </p:nvSpPr>
        <p:spPr bwMode="auto">
          <a:xfrm>
            <a:off x="6173539" y="4981945"/>
            <a:ext cx="5116894" cy="1131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0" name="직사각형 1"/>
          <p:cNvSpPr>
            <a:spLocks noChangeArrowheads="1"/>
          </p:cNvSpPr>
          <p:nvPr/>
        </p:nvSpPr>
        <p:spPr bwMode="auto">
          <a:xfrm>
            <a:off x="5119683" y="2267948"/>
            <a:ext cx="1130038" cy="1131625"/>
          </a:xfrm>
          <a:prstGeom prst="rect">
            <a:avLst/>
          </a:prstGeom>
          <a:gradFill>
            <a:gsLst>
              <a:gs pos="0">
                <a:srgbClr val="1C429B"/>
              </a:gs>
              <a:gs pos="74000">
                <a:srgbClr val="002060"/>
              </a:gs>
            </a:gsLst>
            <a:lin ang="12600000" scaled="0"/>
          </a:gra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64" name="직사각형 43"/>
          <p:cNvSpPr>
            <a:spLocks noChangeArrowheads="1"/>
          </p:cNvSpPr>
          <p:nvPr/>
        </p:nvSpPr>
        <p:spPr bwMode="auto">
          <a:xfrm>
            <a:off x="5119683" y="3626534"/>
            <a:ext cx="1130038" cy="113162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rgbClr val="1C429B"/>
              </a:gs>
            </a:gsLst>
            <a:lin ang="12600000" scaled="0"/>
          </a:gra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93" name="직사각형 49"/>
          <p:cNvSpPr>
            <a:spLocks noChangeArrowheads="1"/>
          </p:cNvSpPr>
          <p:nvPr/>
        </p:nvSpPr>
        <p:spPr bwMode="auto">
          <a:xfrm>
            <a:off x="5119683" y="4981945"/>
            <a:ext cx="1130038" cy="1131625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12600000" scaled="0"/>
          </a:gra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101" name="이등변 삼각형 100"/>
          <p:cNvSpPr/>
          <p:nvPr/>
        </p:nvSpPr>
        <p:spPr bwMode="auto">
          <a:xfrm rot="5400000">
            <a:off x="4543768" y="4070930"/>
            <a:ext cx="290446" cy="198392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2" name="Rectangle 304"/>
          <p:cNvSpPr>
            <a:spLocks noChangeArrowheads="1"/>
          </p:cNvSpPr>
          <p:nvPr/>
        </p:nvSpPr>
        <p:spPr bwMode="auto">
          <a:xfrm>
            <a:off x="1963526" y="5453323"/>
            <a:ext cx="1992537" cy="3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내용 입력</a:t>
            </a:r>
            <a:endParaRPr kumimoji="0"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478269" y="2428229"/>
            <a:ext cx="4518754" cy="795678"/>
            <a:chOff x="6327934" y="2406294"/>
            <a:chExt cx="4519800" cy="795862"/>
          </a:xfrm>
        </p:grpSpPr>
        <p:sp>
          <p:nvSpPr>
            <p:cNvPr id="97" name="Rectangle 304"/>
            <p:cNvSpPr>
              <a:spLocks noChangeArrowheads="1"/>
            </p:cNvSpPr>
            <p:nvPr/>
          </p:nvSpPr>
          <p:spPr bwMode="auto">
            <a:xfrm>
              <a:off x="6327934" y="2406294"/>
              <a:ext cx="4519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defRPr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내용을 입력하세요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sp>
          <p:nvSpPr>
            <p:cNvPr id="106" name="Rectangle 304"/>
            <p:cNvSpPr>
              <a:spLocks noChangeArrowheads="1"/>
            </p:cNvSpPr>
            <p:nvPr/>
          </p:nvSpPr>
          <p:spPr bwMode="auto">
            <a:xfrm>
              <a:off x="6327934" y="2740491"/>
              <a:ext cx="4519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·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내용을 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·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내용을 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endParaRPr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6478269" y="3791200"/>
            <a:ext cx="4518754" cy="795678"/>
            <a:chOff x="6327934" y="2406294"/>
            <a:chExt cx="4519800" cy="795862"/>
          </a:xfrm>
        </p:grpSpPr>
        <p:sp>
          <p:nvSpPr>
            <p:cNvPr id="109" name="Rectangle 304"/>
            <p:cNvSpPr>
              <a:spLocks noChangeArrowheads="1"/>
            </p:cNvSpPr>
            <p:nvPr/>
          </p:nvSpPr>
          <p:spPr bwMode="auto">
            <a:xfrm>
              <a:off x="6327934" y="2406294"/>
              <a:ext cx="4519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>
                <a:defRPr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내용을 입력하세요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/>
          </p:nvSpPr>
          <p:spPr bwMode="auto">
            <a:xfrm>
              <a:off x="6327934" y="2740491"/>
              <a:ext cx="4519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·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내용을 입력하세요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·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내용을 입력하세요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endParaRPr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6478269" y="5137551"/>
            <a:ext cx="4518754" cy="795678"/>
            <a:chOff x="6327934" y="2406294"/>
            <a:chExt cx="4519800" cy="795862"/>
          </a:xfrm>
        </p:grpSpPr>
        <p:sp>
          <p:nvSpPr>
            <p:cNvPr id="115" name="Rectangle 304"/>
            <p:cNvSpPr>
              <a:spLocks noChangeArrowheads="1"/>
            </p:cNvSpPr>
            <p:nvPr/>
          </p:nvSpPr>
          <p:spPr bwMode="auto">
            <a:xfrm>
              <a:off x="6327934" y="2406294"/>
              <a:ext cx="4519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내용을 입력하세요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sp>
          <p:nvSpPr>
            <p:cNvPr id="116" name="Rectangle 304"/>
            <p:cNvSpPr>
              <a:spLocks noChangeArrowheads="1"/>
            </p:cNvSpPr>
            <p:nvPr/>
          </p:nvSpPr>
          <p:spPr bwMode="auto">
            <a:xfrm>
              <a:off x="6327934" y="2740491"/>
              <a:ext cx="4519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·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내용을 입력하세요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·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내용을 입력하세요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endParaRPr>
            </a:p>
          </p:txBody>
        </p:sp>
      </p:grpSp>
      <p:sp>
        <p:nvSpPr>
          <p:cNvPr id="3" name="타원 2"/>
          <p:cNvSpPr/>
          <p:nvPr/>
        </p:nvSpPr>
        <p:spPr>
          <a:xfrm>
            <a:off x="1731440" y="2847874"/>
            <a:ext cx="2456712" cy="24567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04"/>
          <p:cNvSpPr>
            <a:spLocks noChangeArrowheads="1"/>
          </p:cNvSpPr>
          <p:nvPr/>
        </p:nvSpPr>
        <p:spPr bwMode="auto">
          <a:xfrm>
            <a:off x="5092701" y="2646618"/>
            <a:ext cx="1187175" cy="3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TEXT</a:t>
            </a:r>
          </a:p>
        </p:txBody>
      </p:sp>
      <p:sp>
        <p:nvSpPr>
          <p:cNvPr id="36" name="Rectangle 304"/>
          <p:cNvSpPr>
            <a:spLocks noChangeArrowheads="1"/>
          </p:cNvSpPr>
          <p:nvPr/>
        </p:nvSpPr>
        <p:spPr bwMode="auto">
          <a:xfrm>
            <a:off x="5092701" y="4010497"/>
            <a:ext cx="1187175" cy="3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TEXT</a:t>
            </a:r>
          </a:p>
        </p:txBody>
      </p:sp>
      <p:sp>
        <p:nvSpPr>
          <p:cNvPr id="37" name="Rectangle 304"/>
          <p:cNvSpPr>
            <a:spLocks noChangeArrowheads="1"/>
          </p:cNvSpPr>
          <p:nvPr/>
        </p:nvSpPr>
        <p:spPr bwMode="auto">
          <a:xfrm>
            <a:off x="5092701" y="5363477"/>
            <a:ext cx="1187175" cy="3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23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948"/>
            <a:ext cx="12199494" cy="688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0800" y="621338"/>
            <a:ext cx="1237553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199" spc="-5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소제목</a:t>
            </a:r>
          </a:p>
        </p:txBody>
      </p:sp>
      <p:grpSp>
        <p:nvGrpSpPr>
          <p:cNvPr id="84" name="그룹 83"/>
          <p:cNvGrpSpPr/>
          <p:nvPr/>
        </p:nvGrpSpPr>
        <p:grpSpPr>
          <a:xfrm>
            <a:off x="6499342" y="2069476"/>
            <a:ext cx="4808837" cy="4215127"/>
            <a:chOff x="6042200" y="1312838"/>
            <a:chExt cx="4809950" cy="4216103"/>
          </a:xfrm>
        </p:grpSpPr>
        <p:grpSp>
          <p:nvGrpSpPr>
            <p:cNvPr id="85" name="그룹 84"/>
            <p:cNvGrpSpPr/>
            <p:nvPr/>
          </p:nvGrpSpPr>
          <p:grpSpPr>
            <a:xfrm>
              <a:off x="6568996" y="1785621"/>
              <a:ext cx="3743324" cy="3743320"/>
              <a:chOff x="6020535" y="2144825"/>
              <a:chExt cx="3627047" cy="3627043"/>
            </a:xfrm>
          </p:grpSpPr>
          <p:sp>
            <p:nvSpPr>
              <p:cNvPr id="120" name="타원 119"/>
              <p:cNvSpPr/>
              <p:nvPr/>
            </p:nvSpPr>
            <p:spPr>
              <a:xfrm>
                <a:off x="6020535" y="2144825"/>
                <a:ext cx="3627047" cy="3627043"/>
              </a:xfrm>
              <a:prstGeom prst="ellipse">
                <a:avLst/>
              </a:prstGeom>
              <a:noFill/>
              <a:ln w="28575">
                <a:solidFill>
                  <a:srgbClr val="BFE7F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타원 120"/>
              <p:cNvSpPr/>
              <p:nvPr/>
            </p:nvSpPr>
            <p:spPr>
              <a:xfrm>
                <a:off x="6313804" y="2438093"/>
                <a:ext cx="3040509" cy="3040507"/>
              </a:xfrm>
              <a:prstGeom prst="ellipse">
                <a:avLst/>
              </a:prstGeom>
              <a:noFill/>
              <a:ln w="28575">
                <a:solidFill>
                  <a:srgbClr val="BFE7F7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6" name="타원 85"/>
            <p:cNvSpPr/>
            <p:nvPr/>
          </p:nvSpPr>
          <p:spPr>
            <a:xfrm>
              <a:off x="7860245" y="1312838"/>
              <a:ext cx="1160827" cy="1160826"/>
            </a:xfrm>
            <a:prstGeom prst="ellipse">
              <a:avLst/>
            </a:prstGeom>
            <a:gradFill>
              <a:gsLst>
                <a:gs pos="0">
                  <a:srgbClr val="1C429B"/>
                </a:gs>
                <a:gs pos="74000">
                  <a:srgbClr val="002060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6042200" y="3872963"/>
              <a:ext cx="1372726" cy="1160826"/>
              <a:chOff x="6263607" y="4160596"/>
              <a:chExt cx="1351705" cy="1143050"/>
            </a:xfrm>
          </p:grpSpPr>
          <p:sp>
            <p:nvSpPr>
              <p:cNvPr id="105" name="타원 104"/>
              <p:cNvSpPr/>
              <p:nvPr/>
            </p:nvSpPr>
            <p:spPr>
              <a:xfrm>
                <a:off x="6375219" y="4160596"/>
                <a:ext cx="1143050" cy="1143050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74000">
                    <a:srgbClr val="1C429B"/>
                  </a:gs>
                </a:gsLst>
                <a:lin ang="12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Rectangle 304"/>
              <p:cNvSpPr>
                <a:spLocks noChangeArrowheads="1"/>
              </p:cNvSpPr>
              <p:nvPr/>
            </p:nvSpPr>
            <p:spPr bwMode="auto">
              <a:xfrm>
                <a:off x="6263607" y="4476823"/>
                <a:ext cx="1351705" cy="530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1300" dirty="0">
                    <a:solidFill>
                      <a:schemeClr val="bg1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02</a:t>
                </a:r>
              </a:p>
              <a:p>
                <a:pPr algn="ctr"/>
                <a:r>
                  <a:rPr kumimoji="0" lang="en-US" altLang="ko-KR" sz="1600" dirty="0">
                    <a:solidFill>
                      <a:schemeClr val="bg1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</p:txBody>
          </p:sp>
        </p:grpSp>
        <p:grpSp>
          <p:nvGrpSpPr>
            <p:cNvPr id="88" name="그룹 87"/>
            <p:cNvGrpSpPr/>
            <p:nvPr/>
          </p:nvGrpSpPr>
          <p:grpSpPr>
            <a:xfrm>
              <a:off x="9479424" y="3872963"/>
              <a:ext cx="1372726" cy="1160826"/>
              <a:chOff x="9177438" y="4160596"/>
              <a:chExt cx="1351705" cy="1143050"/>
            </a:xfrm>
          </p:grpSpPr>
          <p:sp>
            <p:nvSpPr>
              <p:cNvPr id="103" name="타원 102"/>
              <p:cNvSpPr/>
              <p:nvPr/>
            </p:nvSpPr>
            <p:spPr>
              <a:xfrm>
                <a:off x="9298185" y="4160596"/>
                <a:ext cx="1143050" cy="114305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12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Rectangle 304"/>
              <p:cNvSpPr>
                <a:spLocks noChangeArrowheads="1"/>
              </p:cNvSpPr>
              <p:nvPr/>
            </p:nvSpPr>
            <p:spPr bwMode="auto">
              <a:xfrm>
                <a:off x="9177438" y="4476823"/>
                <a:ext cx="1351705" cy="530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/>
                <a:r>
                  <a:rPr kumimoji="0" lang="en-US" altLang="ko-KR" sz="1300" dirty="0">
                    <a:solidFill>
                      <a:schemeClr val="bg1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03</a:t>
                </a:r>
              </a:p>
              <a:p>
                <a:pPr algn="ctr"/>
                <a:r>
                  <a:rPr kumimoji="0" lang="en-US" altLang="ko-KR" sz="1600" dirty="0">
                    <a:solidFill>
                      <a:schemeClr val="bg1"/>
                    </a:solidFill>
                    <a:latin typeface="KoPub돋움체_Pro Bold" panose="00000800000000000000" pitchFamily="50" charset="-127"/>
                    <a:ea typeface="KoPub돋움체_Pro Bold" panose="00000800000000000000" pitchFamily="50" charset="-127"/>
                  </a:rPr>
                  <a:t>TEXT</a:t>
                </a:r>
              </a:p>
            </p:txBody>
          </p:sp>
        </p:grpSp>
        <p:sp>
          <p:nvSpPr>
            <p:cNvPr id="89" name="Rectangle 304"/>
            <p:cNvSpPr>
              <a:spLocks noChangeArrowheads="1"/>
            </p:cNvSpPr>
            <p:nvPr/>
          </p:nvSpPr>
          <p:spPr bwMode="auto">
            <a:xfrm>
              <a:off x="7746897" y="1627799"/>
              <a:ext cx="1372726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kumimoji="0" lang="en-US" altLang="ko-KR" sz="1300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01</a:t>
              </a:r>
            </a:p>
            <a:p>
              <a:pPr algn="ctr"/>
              <a:r>
                <a:rPr kumimoji="0" lang="en-US" altLang="ko-KR" sz="1600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</a:p>
          </p:txBody>
        </p:sp>
        <p:grpSp>
          <p:nvGrpSpPr>
            <p:cNvPr id="91" name="그룹 90"/>
            <p:cNvGrpSpPr/>
            <p:nvPr/>
          </p:nvGrpSpPr>
          <p:grpSpPr>
            <a:xfrm>
              <a:off x="7267416" y="2610325"/>
              <a:ext cx="2346484" cy="2195510"/>
              <a:chOff x="1407747" y="2144970"/>
              <a:chExt cx="3203876" cy="3079133"/>
            </a:xfrm>
            <a:solidFill>
              <a:srgbClr val="CFCFCF"/>
            </a:solidFill>
          </p:grpSpPr>
          <p:grpSp>
            <p:nvGrpSpPr>
              <p:cNvPr id="94" name="그룹 93"/>
              <p:cNvGrpSpPr/>
              <p:nvPr/>
            </p:nvGrpSpPr>
            <p:grpSpPr>
              <a:xfrm rot="21134565">
                <a:off x="1535465" y="2144970"/>
                <a:ext cx="3076158" cy="2902857"/>
                <a:chOff x="1547586" y="2154450"/>
                <a:chExt cx="3076158" cy="2902857"/>
              </a:xfrm>
              <a:grpFill/>
            </p:grpSpPr>
            <p:sp>
              <p:nvSpPr>
                <p:cNvPr id="99" name="막힌 원호 98"/>
                <p:cNvSpPr/>
                <p:nvPr/>
              </p:nvSpPr>
              <p:spPr>
                <a:xfrm>
                  <a:off x="1547586" y="2154450"/>
                  <a:ext cx="2902857" cy="2902857"/>
                </a:xfrm>
                <a:prstGeom prst="blockArc">
                  <a:avLst>
                    <a:gd name="adj1" fmla="val 11731566"/>
                    <a:gd name="adj2" fmla="val 45835"/>
                    <a:gd name="adj3" fmla="val 1249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" name="이등변 삼각형 99"/>
                <p:cNvSpPr/>
                <p:nvPr/>
              </p:nvSpPr>
              <p:spPr>
                <a:xfrm rot="10800000">
                  <a:off x="3898029" y="3469862"/>
                  <a:ext cx="725715" cy="49851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5" name="그룹 94"/>
              <p:cNvGrpSpPr/>
              <p:nvPr/>
            </p:nvGrpSpPr>
            <p:grpSpPr>
              <a:xfrm rot="10377309">
                <a:off x="1407747" y="2321246"/>
                <a:ext cx="3076159" cy="2902857"/>
                <a:chOff x="1546126" y="2166347"/>
                <a:chExt cx="3076159" cy="2902857"/>
              </a:xfrm>
              <a:grpFill/>
            </p:grpSpPr>
            <p:sp>
              <p:nvSpPr>
                <p:cNvPr id="96" name="막힌 원호 95"/>
                <p:cNvSpPr/>
                <p:nvPr/>
              </p:nvSpPr>
              <p:spPr>
                <a:xfrm>
                  <a:off x="1546126" y="2166347"/>
                  <a:ext cx="2902857" cy="2902857"/>
                </a:xfrm>
                <a:prstGeom prst="blockArc">
                  <a:avLst>
                    <a:gd name="adj1" fmla="val 11731566"/>
                    <a:gd name="adj2" fmla="val 45835"/>
                    <a:gd name="adj3" fmla="val 1249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이등변 삼각형 97"/>
                <p:cNvSpPr/>
                <p:nvPr/>
              </p:nvSpPr>
              <p:spPr>
                <a:xfrm rot="10800000">
                  <a:off x="3896570" y="3481759"/>
                  <a:ext cx="725715" cy="49851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123" name="이등변 삼각형 122"/>
          <p:cNvSpPr/>
          <p:nvPr/>
        </p:nvSpPr>
        <p:spPr>
          <a:xfrm rot="5400000">
            <a:off x="5910103" y="2752242"/>
            <a:ext cx="287933" cy="19124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/>
          <p:cNvSpPr/>
          <p:nvPr/>
        </p:nvSpPr>
        <p:spPr>
          <a:xfrm>
            <a:off x="1939580" y="2296357"/>
            <a:ext cx="3691180" cy="1103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1939581" y="2296357"/>
            <a:ext cx="93395" cy="1103009"/>
          </a:xfrm>
          <a:prstGeom prst="rect">
            <a:avLst/>
          </a:prstGeom>
          <a:gradFill>
            <a:gsLst>
              <a:gs pos="0">
                <a:srgbClr val="1C429B"/>
              </a:gs>
              <a:gs pos="74000">
                <a:srgbClr val="002060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ectangle 304"/>
          <p:cNvSpPr>
            <a:spLocks noChangeArrowheads="1"/>
          </p:cNvSpPr>
          <p:nvPr/>
        </p:nvSpPr>
        <p:spPr bwMode="auto">
          <a:xfrm>
            <a:off x="4836956" y="2958303"/>
            <a:ext cx="878665" cy="5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0" lang="en-US" altLang="ko-KR" sz="3199" spc="-3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01</a:t>
            </a:r>
          </a:p>
        </p:txBody>
      </p:sp>
      <p:sp>
        <p:nvSpPr>
          <p:cNvPr id="128" name="직사각형 127"/>
          <p:cNvSpPr/>
          <p:nvPr/>
        </p:nvSpPr>
        <p:spPr>
          <a:xfrm>
            <a:off x="1939580" y="3656530"/>
            <a:ext cx="3691180" cy="1103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1939581" y="3656530"/>
            <a:ext cx="93395" cy="1103009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rgbClr val="1C429B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Rectangle 304"/>
          <p:cNvSpPr>
            <a:spLocks noChangeArrowheads="1"/>
          </p:cNvSpPr>
          <p:nvPr/>
        </p:nvSpPr>
        <p:spPr bwMode="auto">
          <a:xfrm>
            <a:off x="4836956" y="4318476"/>
            <a:ext cx="878665" cy="5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0" lang="en-US" altLang="ko-KR" sz="3199" spc="-3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02</a:t>
            </a:r>
          </a:p>
        </p:txBody>
      </p:sp>
      <p:sp>
        <p:nvSpPr>
          <p:cNvPr id="132" name="이등변 삼각형 131"/>
          <p:cNvSpPr/>
          <p:nvPr/>
        </p:nvSpPr>
        <p:spPr>
          <a:xfrm rot="5400000">
            <a:off x="5910103" y="4112415"/>
            <a:ext cx="287933" cy="19124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/>
          <p:cNvSpPr/>
          <p:nvPr/>
        </p:nvSpPr>
        <p:spPr>
          <a:xfrm>
            <a:off x="1939580" y="5016702"/>
            <a:ext cx="3691180" cy="1103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직사각형 134"/>
          <p:cNvSpPr/>
          <p:nvPr/>
        </p:nvSpPr>
        <p:spPr>
          <a:xfrm>
            <a:off x="1939581" y="5016702"/>
            <a:ext cx="93395" cy="1103009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rgbClr val="0070C0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6" name="Rectangle 304"/>
          <p:cNvSpPr>
            <a:spLocks noChangeArrowheads="1"/>
          </p:cNvSpPr>
          <p:nvPr/>
        </p:nvSpPr>
        <p:spPr bwMode="auto">
          <a:xfrm>
            <a:off x="4836956" y="5678649"/>
            <a:ext cx="878665" cy="5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kumimoji="0" lang="en-US" altLang="ko-KR" sz="3199" spc="-30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03</a:t>
            </a:r>
          </a:p>
        </p:txBody>
      </p:sp>
      <p:sp>
        <p:nvSpPr>
          <p:cNvPr id="137" name="이등변 삼각형 136"/>
          <p:cNvSpPr/>
          <p:nvPr/>
        </p:nvSpPr>
        <p:spPr>
          <a:xfrm rot="5400000">
            <a:off x="5910103" y="5472587"/>
            <a:ext cx="287933" cy="19124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타원 145"/>
          <p:cNvSpPr/>
          <p:nvPr/>
        </p:nvSpPr>
        <p:spPr>
          <a:xfrm>
            <a:off x="8203133" y="3771254"/>
            <a:ext cx="1400963" cy="14009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Rectangle 304"/>
          <p:cNvSpPr>
            <a:spLocks noChangeArrowheads="1"/>
          </p:cNvSpPr>
          <p:nvPr/>
        </p:nvSpPr>
        <p:spPr bwMode="auto">
          <a:xfrm>
            <a:off x="2244700" y="2454057"/>
            <a:ext cx="3386059" cy="3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내용을 입력하세요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52" name="Rectangle 304"/>
          <p:cNvSpPr>
            <a:spLocks noChangeArrowheads="1"/>
          </p:cNvSpPr>
          <p:nvPr/>
        </p:nvSpPr>
        <p:spPr bwMode="auto">
          <a:xfrm>
            <a:off x="2283497" y="2778971"/>
            <a:ext cx="3224502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  <p:sp>
        <p:nvSpPr>
          <p:cNvPr id="53" name="Rectangle 304"/>
          <p:cNvSpPr>
            <a:spLocks noChangeArrowheads="1"/>
          </p:cNvSpPr>
          <p:nvPr/>
        </p:nvSpPr>
        <p:spPr bwMode="auto">
          <a:xfrm>
            <a:off x="2244700" y="3808717"/>
            <a:ext cx="3386059" cy="3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내용을 입력하세요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54" name="Rectangle 304"/>
          <p:cNvSpPr>
            <a:spLocks noChangeArrowheads="1"/>
          </p:cNvSpPr>
          <p:nvPr/>
        </p:nvSpPr>
        <p:spPr bwMode="auto">
          <a:xfrm>
            <a:off x="2283497" y="4133631"/>
            <a:ext cx="3224502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  <p:sp>
        <p:nvSpPr>
          <p:cNvPr id="55" name="Rectangle 304"/>
          <p:cNvSpPr>
            <a:spLocks noChangeArrowheads="1"/>
          </p:cNvSpPr>
          <p:nvPr/>
        </p:nvSpPr>
        <p:spPr bwMode="auto">
          <a:xfrm>
            <a:off x="2244700" y="5155066"/>
            <a:ext cx="3386059" cy="3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내용을 입력하세요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56" name="Rectangle 304"/>
          <p:cNvSpPr>
            <a:spLocks noChangeArrowheads="1"/>
          </p:cNvSpPr>
          <p:nvPr/>
        </p:nvSpPr>
        <p:spPr bwMode="auto">
          <a:xfrm>
            <a:off x="2283497" y="5479981"/>
            <a:ext cx="3224502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87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948"/>
            <a:ext cx="12199494" cy="688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0800" y="621338"/>
            <a:ext cx="1237553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199" spc="-5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소제목</a:t>
            </a:r>
          </a:p>
        </p:txBody>
      </p:sp>
      <p:sp>
        <p:nvSpPr>
          <p:cNvPr id="60" name="오각형 59"/>
          <p:cNvSpPr/>
          <p:nvPr/>
        </p:nvSpPr>
        <p:spPr bwMode="auto">
          <a:xfrm>
            <a:off x="2092564" y="1961436"/>
            <a:ext cx="4288594" cy="1241604"/>
          </a:xfrm>
          <a:prstGeom prst="homePlate">
            <a:avLst>
              <a:gd name="adj" fmla="val 32371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61" name="그룹 60"/>
          <p:cNvGrpSpPr/>
          <p:nvPr/>
        </p:nvGrpSpPr>
        <p:grpSpPr>
          <a:xfrm>
            <a:off x="1940994" y="2230340"/>
            <a:ext cx="699548" cy="824831"/>
            <a:chOff x="1069180" y="2494892"/>
            <a:chExt cx="606426" cy="7150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2" name="직사각형 61"/>
            <p:cNvSpPr/>
            <p:nvPr/>
          </p:nvSpPr>
          <p:spPr bwMode="auto">
            <a:xfrm>
              <a:off x="1069180" y="2494892"/>
              <a:ext cx="606426" cy="6064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63" name="이등변 삼각형 62"/>
            <p:cNvSpPr/>
            <p:nvPr/>
          </p:nvSpPr>
          <p:spPr bwMode="auto">
            <a:xfrm rot="10800000">
              <a:off x="1069180" y="3100283"/>
              <a:ext cx="130970" cy="109641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</p:grpSp>
      <p:sp>
        <p:nvSpPr>
          <p:cNvPr id="64" name="Rectangle 304"/>
          <p:cNvSpPr>
            <a:spLocks noChangeArrowheads="1"/>
          </p:cNvSpPr>
          <p:nvPr/>
        </p:nvSpPr>
        <p:spPr bwMode="auto">
          <a:xfrm>
            <a:off x="1999170" y="2387135"/>
            <a:ext cx="576850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01</a:t>
            </a:r>
          </a:p>
        </p:txBody>
      </p:sp>
      <p:sp>
        <p:nvSpPr>
          <p:cNvPr id="66" name="오각형 65"/>
          <p:cNvSpPr/>
          <p:nvPr/>
        </p:nvSpPr>
        <p:spPr bwMode="auto">
          <a:xfrm>
            <a:off x="7175870" y="1961436"/>
            <a:ext cx="3959523" cy="1241604"/>
          </a:xfrm>
          <a:prstGeom prst="homePlate">
            <a:avLst>
              <a:gd name="adj" fmla="val 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7" name="오각형 109"/>
          <p:cNvSpPr>
            <a:spLocks noChangeArrowheads="1"/>
          </p:cNvSpPr>
          <p:nvPr/>
        </p:nvSpPr>
        <p:spPr bwMode="auto">
          <a:xfrm>
            <a:off x="2092564" y="3583945"/>
            <a:ext cx="4288594" cy="1243435"/>
          </a:xfrm>
          <a:prstGeom prst="homePlate">
            <a:avLst>
              <a:gd name="adj" fmla="val 32319"/>
            </a:avLst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grpSp>
        <p:nvGrpSpPr>
          <p:cNvPr id="68" name="그룹 67"/>
          <p:cNvGrpSpPr/>
          <p:nvPr/>
        </p:nvGrpSpPr>
        <p:grpSpPr>
          <a:xfrm>
            <a:off x="1940994" y="3853371"/>
            <a:ext cx="699548" cy="824831"/>
            <a:chOff x="1069180" y="2494892"/>
            <a:chExt cx="606426" cy="7150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9" name="직사각형 68"/>
            <p:cNvSpPr/>
            <p:nvPr/>
          </p:nvSpPr>
          <p:spPr bwMode="auto">
            <a:xfrm>
              <a:off x="1069180" y="2494892"/>
              <a:ext cx="606426" cy="6064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70" name="이등변 삼각형 69"/>
            <p:cNvSpPr/>
            <p:nvPr/>
          </p:nvSpPr>
          <p:spPr bwMode="auto">
            <a:xfrm rot="10800000">
              <a:off x="1069180" y="3100283"/>
              <a:ext cx="130970" cy="109641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</p:grpSp>
      <p:sp>
        <p:nvSpPr>
          <p:cNvPr id="71" name="Rectangle 304"/>
          <p:cNvSpPr>
            <a:spLocks noChangeArrowheads="1"/>
          </p:cNvSpPr>
          <p:nvPr/>
        </p:nvSpPr>
        <p:spPr bwMode="auto">
          <a:xfrm>
            <a:off x="1999170" y="4011476"/>
            <a:ext cx="576850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2000" dirty="0">
                <a:solidFill>
                  <a:srgbClr val="0070C0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02</a:t>
            </a:r>
          </a:p>
        </p:txBody>
      </p:sp>
      <p:sp>
        <p:nvSpPr>
          <p:cNvPr id="73" name="오각형 72"/>
          <p:cNvSpPr/>
          <p:nvPr/>
        </p:nvSpPr>
        <p:spPr bwMode="auto">
          <a:xfrm>
            <a:off x="7175870" y="3583945"/>
            <a:ext cx="3959523" cy="1243435"/>
          </a:xfrm>
          <a:prstGeom prst="homePlate">
            <a:avLst>
              <a:gd name="adj" fmla="val 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4" name="오각형 116"/>
          <p:cNvSpPr>
            <a:spLocks noChangeArrowheads="1"/>
          </p:cNvSpPr>
          <p:nvPr/>
        </p:nvSpPr>
        <p:spPr bwMode="auto">
          <a:xfrm>
            <a:off x="2092564" y="5208285"/>
            <a:ext cx="4288594" cy="1241604"/>
          </a:xfrm>
          <a:prstGeom prst="homePlate">
            <a:avLst>
              <a:gd name="adj" fmla="val 32367"/>
            </a:avLst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grpSp>
        <p:nvGrpSpPr>
          <p:cNvPr id="75" name="그룹 74"/>
          <p:cNvGrpSpPr/>
          <p:nvPr/>
        </p:nvGrpSpPr>
        <p:grpSpPr>
          <a:xfrm>
            <a:off x="1940994" y="5476403"/>
            <a:ext cx="699548" cy="824831"/>
            <a:chOff x="1069180" y="2494892"/>
            <a:chExt cx="606426" cy="7150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6" name="직사각형 75"/>
            <p:cNvSpPr/>
            <p:nvPr/>
          </p:nvSpPr>
          <p:spPr bwMode="auto">
            <a:xfrm>
              <a:off x="1069180" y="2494892"/>
              <a:ext cx="606426" cy="6064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77" name="이등변 삼각형 76"/>
            <p:cNvSpPr/>
            <p:nvPr/>
          </p:nvSpPr>
          <p:spPr bwMode="auto">
            <a:xfrm rot="10800000">
              <a:off x="1069180" y="3100283"/>
              <a:ext cx="130970" cy="109641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</p:grpSp>
      <p:sp>
        <p:nvSpPr>
          <p:cNvPr id="78" name="Rectangle 304"/>
          <p:cNvSpPr>
            <a:spLocks noChangeArrowheads="1"/>
          </p:cNvSpPr>
          <p:nvPr/>
        </p:nvSpPr>
        <p:spPr bwMode="auto">
          <a:xfrm>
            <a:off x="1999170" y="5633985"/>
            <a:ext cx="576850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2000" dirty="0">
                <a:solidFill>
                  <a:srgbClr val="002060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03</a:t>
            </a:r>
          </a:p>
        </p:txBody>
      </p:sp>
      <p:sp>
        <p:nvSpPr>
          <p:cNvPr id="80" name="오각형 79"/>
          <p:cNvSpPr/>
          <p:nvPr/>
        </p:nvSpPr>
        <p:spPr bwMode="auto">
          <a:xfrm>
            <a:off x="7175870" y="5208285"/>
            <a:ext cx="3959523" cy="1241604"/>
          </a:xfrm>
          <a:prstGeom prst="homePlate">
            <a:avLst>
              <a:gd name="adj" fmla="val 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1" name="직사각형 80"/>
          <p:cNvSpPr/>
          <p:nvPr/>
        </p:nvSpPr>
        <p:spPr bwMode="auto">
          <a:xfrm>
            <a:off x="7289409" y="2060325"/>
            <a:ext cx="1045658" cy="1045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2" name="직사각형 81"/>
          <p:cNvSpPr/>
          <p:nvPr/>
        </p:nvSpPr>
        <p:spPr bwMode="auto">
          <a:xfrm>
            <a:off x="7289409" y="3682833"/>
            <a:ext cx="1045658" cy="1045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3" name="직사각형 82"/>
          <p:cNvSpPr/>
          <p:nvPr/>
        </p:nvSpPr>
        <p:spPr bwMode="auto">
          <a:xfrm>
            <a:off x="7289409" y="5307174"/>
            <a:ext cx="1045658" cy="10438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cxnSp>
        <p:nvCxnSpPr>
          <p:cNvPr id="90" name="직선 연결선 89"/>
          <p:cNvCxnSpPr>
            <a:stCxn id="60" idx="3"/>
            <a:endCxn id="66" idx="1"/>
          </p:cNvCxnSpPr>
          <p:nvPr/>
        </p:nvCxnSpPr>
        <p:spPr bwMode="auto">
          <a:xfrm>
            <a:off x="6381158" y="2582238"/>
            <a:ext cx="794712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직선 연결선 91"/>
          <p:cNvCxnSpPr>
            <a:stCxn id="67" idx="3"/>
            <a:endCxn id="73" idx="1"/>
          </p:cNvCxnSpPr>
          <p:nvPr/>
        </p:nvCxnSpPr>
        <p:spPr bwMode="auto">
          <a:xfrm>
            <a:off x="6381158" y="4205662"/>
            <a:ext cx="794712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직선 연결선 92"/>
          <p:cNvCxnSpPr>
            <a:stCxn id="74" idx="3"/>
            <a:endCxn id="80" idx="1"/>
          </p:cNvCxnSpPr>
          <p:nvPr/>
        </p:nvCxnSpPr>
        <p:spPr bwMode="auto">
          <a:xfrm>
            <a:off x="6381158" y="5829087"/>
            <a:ext cx="794712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Rectangle 304"/>
          <p:cNvSpPr>
            <a:spLocks noChangeArrowheads="1"/>
          </p:cNvSpPr>
          <p:nvPr/>
        </p:nvSpPr>
        <p:spPr bwMode="auto">
          <a:xfrm>
            <a:off x="8558482" y="2380216"/>
            <a:ext cx="2288946" cy="3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내용을 입력하세요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41" name="Rectangle 304"/>
          <p:cNvSpPr>
            <a:spLocks noChangeArrowheads="1"/>
          </p:cNvSpPr>
          <p:nvPr/>
        </p:nvSpPr>
        <p:spPr bwMode="auto">
          <a:xfrm>
            <a:off x="8558482" y="4002725"/>
            <a:ext cx="2288946" cy="3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내용을 입력하세요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42" name="Rectangle 304"/>
          <p:cNvSpPr>
            <a:spLocks noChangeArrowheads="1"/>
          </p:cNvSpPr>
          <p:nvPr/>
        </p:nvSpPr>
        <p:spPr bwMode="auto">
          <a:xfrm>
            <a:off x="8558482" y="5625234"/>
            <a:ext cx="2288946" cy="3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내용을 입력하세요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돋움체_Pro Bold" panose="00000800000000000000" pitchFamily="50" charset="-127"/>
              <a:ea typeface="KoPub돋움체_Pro Bold" panose="00000800000000000000" pitchFamily="50" charset="-127"/>
            </a:endParaRPr>
          </a:p>
        </p:txBody>
      </p:sp>
      <p:sp>
        <p:nvSpPr>
          <p:cNvPr id="43" name="Rectangle 304"/>
          <p:cNvSpPr>
            <a:spLocks noChangeArrowheads="1"/>
          </p:cNvSpPr>
          <p:nvPr/>
        </p:nvSpPr>
        <p:spPr bwMode="auto">
          <a:xfrm>
            <a:off x="2795777" y="2156834"/>
            <a:ext cx="3253925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  <p:sp>
        <p:nvSpPr>
          <p:cNvPr id="44" name="Rectangle 304"/>
          <p:cNvSpPr>
            <a:spLocks noChangeArrowheads="1"/>
          </p:cNvSpPr>
          <p:nvPr/>
        </p:nvSpPr>
        <p:spPr bwMode="auto">
          <a:xfrm>
            <a:off x="2795777" y="3794062"/>
            <a:ext cx="3253925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  <p:sp>
        <p:nvSpPr>
          <p:cNvPr id="45" name="Rectangle 304"/>
          <p:cNvSpPr>
            <a:spLocks noChangeArrowheads="1"/>
          </p:cNvSpPr>
          <p:nvPr/>
        </p:nvSpPr>
        <p:spPr bwMode="auto">
          <a:xfrm>
            <a:off x="2795777" y="5406358"/>
            <a:ext cx="3253925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· </a:t>
            </a:r>
            <a:r>
              <a:rPr lang="ko-KR" altLang="en-US" sz="12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내용을 입력하세요</a:t>
            </a:r>
            <a:endParaRPr lang="en-US" altLang="ko-KR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31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6" y="-685800"/>
            <a:ext cx="12261890" cy="7553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739" y="4724844"/>
            <a:ext cx="2869032" cy="83080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4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_Pro Bold" charset="-127"/>
                <a:ea typeface="KoPub돋움체_Pro Bold" charset="-127"/>
              </a:rPr>
              <a:t>감사합니다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13" y="5576007"/>
            <a:ext cx="1613338" cy="46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_Pro Medium" pitchFamily="50" charset="-127"/>
                <a:ea typeface="KoPub돋움체_Pro Medium" pitchFamily="50" charset="-127"/>
              </a:rPr>
              <a:t>Thank You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돋움체_Pro Medium" pitchFamily="50" charset="-127"/>
              <a:ea typeface="KoPub돋움체_Pro Medium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89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526"/>
            <a:ext cx="12227272" cy="6867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2061" y="604926"/>
            <a:ext cx="1078892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9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목차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5592062" y="1622528"/>
          <a:ext cx="5327358" cy="23926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2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48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200" spc="-50" dirty="0" smtClean="0">
                          <a:solidFill>
                            <a:schemeClr val="bg1"/>
                          </a:solidFill>
                          <a:latin typeface="KoPub돋움체_Pro Bold" pitchFamily="50" charset="-127"/>
                          <a:ea typeface="KoPub돋움체_Pro Bold" pitchFamily="50" charset="-127"/>
                          <a:cs typeface="+mj-cs"/>
                        </a:rPr>
                        <a:t>1. </a:t>
                      </a:r>
                      <a:r>
                        <a:rPr lang="ko-KR" altLang="en-US" sz="2000" b="0" kern="1200" spc="-50" dirty="0" smtClean="0">
                          <a:solidFill>
                            <a:schemeClr val="bg1"/>
                          </a:solidFill>
                          <a:latin typeface="KoPub돋움체_Pro Bold" pitchFamily="50" charset="-127"/>
                          <a:ea typeface="KoPub돋움체_Pro Bold" pitchFamily="50" charset="-127"/>
                          <a:cs typeface="+mj-cs"/>
                        </a:rPr>
                        <a:t>제목</a:t>
                      </a:r>
                      <a:endParaRPr lang="en-US" altLang="ko-KR" sz="2000" b="0" kern="1200" spc="-50" dirty="0" smtClean="0">
                        <a:solidFill>
                          <a:schemeClr val="bg1"/>
                        </a:solidFill>
                        <a:latin typeface="KoPub돋움체_Pro Bold" pitchFamily="50" charset="-127"/>
                        <a:ea typeface="KoPub돋움체_Pro Bold" pitchFamily="50" charset="-127"/>
                        <a:cs typeface="+mj-cs"/>
                      </a:endParaRPr>
                    </a:p>
                  </a:txBody>
                  <a:tcPr marL="91419" marR="91419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978"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solidFill>
                          <a:schemeClr val="bg1"/>
                        </a:solidFill>
                        <a:effectLst/>
                        <a:latin typeface="KoPub돋움체_Pro Light" panose="00000300000000000000" pitchFamily="50" charset="-127"/>
                        <a:ea typeface="KoPub돋움체_Pro Light" panose="00000300000000000000" pitchFamily="50" charset="-127"/>
                      </a:endParaRP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solidFill>
                          <a:schemeClr val="bg1"/>
                        </a:solidFill>
                        <a:effectLst/>
                        <a:latin typeface="KoPub돋움체_Pro Light" panose="00000300000000000000" pitchFamily="50" charset="-127"/>
                        <a:ea typeface="KoPub돋움체_Pro Light" panose="00000300000000000000" pitchFamily="50" charset="-127"/>
                      </a:endParaRP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solidFill>
                          <a:schemeClr val="bg1"/>
                        </a:solidFill>
                        <a:effectLst/>
                        <a:latin typeface="KoPub돋움체_Pro Light" panose="00000300000000000000" pitchFamily="50" charset="-127"/>
                        <a:ea typeface="KoPub돋움체_Pro Light" panose="00000300000000000000" pitchFamily="50" charset="-127"/>
                      </a:endParaRPr>
                    </a:p>
                    <a:p>
                      <a:pPr marL="285750" indent="-285750">
                        <a:lnSpc>
                          <a:spcPts val="3000"/>
                        </a:lnSpc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solidFill>
                          <a:schemeClr val="bg1"/>
                        </a:solidFill>
                        <a:effectLst/>
                        <a:latin typeface="KoPub돋움체_Pro Light" panose="00000300000000000000" pitchFamily="50" charset="-127"/>
                        <a:ea typeface="KoPub돋움체_Pro Light" panose="00000300000000000000" pitchFamily="50" charset="-127"/>
                      </a:endParaRPr>
                    </a:p>
                    <a:p>
                      <a:pPr marL="285750" marR="0" lvl="0" indent="-285750" algn="l" defTabSz="1088502" rtl="0" eaLnBrk="1" fontAlgn="auto" latinLnBrk="1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내용을 입력하세요 </a:t>
                      </a:r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| </a:t>
                      </a: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solidFill>
                          <a:schemeClr val="bg1"/>
                        </a:solidFill>
                        <a:effectLst/>
                        <a:latin typeface="KoPub돋움체_Pro Light" panose="00000300000000000000" pitchFamily="50" charset="-127"/>
                        <a:ea typeface="KoPub돋움체_Pro Light" panose="00000300000000000000" pitchFamily="50" charset="-127"/>
                      </a:endParaRPr>
                    </a:p>
                  </a:txBody>
                  <a:tcPr marL="91419" marR="91419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5592062" y="4286207"/>
          <a:ext cx="5327358" cy="16306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2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48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200" spc="-50" dirty="0" smtClean="0">
                          <a:solidFill>
                            <a:schemeClr val="bg1"/>
                          </a:solidFill>
                          <a:latin typeface="KoPub돋움체_Pro Bold" pitchFamily="50" charset="-127"/>
                          <a:ea typeface="KoPub돋움체_Pro Bold" pitchFamily="50" charset="-127"/>
                          <a:cs typeface="+mj-cs"/>
                        </a:rPr>
                        <a:t>2. </a:t>
                      </a:r>
                      <a:r>
                        <a:rPr lang="ko-KR" altLang="en-US" sz="2000" b="0" kern="1200" spc="-50" dirty="0" smtClean="0">
                          <a:solidFill>
                            <a:schemeClr val="bg1"/>
                          </a:solidFill>
                          <a:latin typeface="KoPub돋움체_Pro Bold" pitchFamily="50" charset="-127"/>
                          <a:ea typeface="KoPub돋움체_Pro Bold" pitchFamily="50" charset="-127"/>
                          <a:cs typeface="+mj-cs"/>
                        </a:rPr>
                        <a:t>제목</a:t>
                      </a:r>
                      <a:endParaRPr lang="en-US" altLang="ko-KR" sz="2000" b="0" kern="1200" spc="-50" dirty="0" smtClean="0">
                        <a:solidFill>
                          <a:schemeClr val="bg1"/>
                        </a:solidFill>
                        <a:latin typeface="KoPub돋움체_Pro Bold" pitchFamily="50" charset="-127"/>
                        <a:ea typeface="KoPub돋움체_Pro Bold" pitchFamily="50" charset="-127"/>
                        <a:cs typeface="+mj-cs"/>
                      </a:endParaRPr>
                    </a:p>
                  </a:txBody>
                  <a:tcPr marL="91419" marR="91419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154">
                <a:tc>
                  <a:txBody>
                    <a:bodyPr/>
                    <a:lstStyle/>
                    <a:p>
                      <a:pPr marL="0" indent="0">
                        <a:lnSpc>
                          <a:spcPts val="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-  </a:t>
                      </a: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solidFill>
                          <a:schemeClr val="bg1"/>
                        </a:solidFill>
                        <a:effectLst/>
                        <a:latin typeface="KoPub돋움체_Pro Light" panose="00000300000000000000" pitchFamily="50" charset="-127"/>
                        <a:ea typeface="KoPub돋움체_Pro Light" panose="00000300000000000000" pitchFamily="50" charset="-127"/>
                      </a:endParaRPr>
                    </a:p>
                    <a:p>
                      <a:pPr marL="0" indent="0">
                        <a:lnSpc>
                          <a:spcPts val="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-  </a:t>
                      </a: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내용을 입력하세요</a:t>
                      </a:r>
                      <a:endParaRPr lang="en-US" altLang="ko-KR" sz="1600" b="0" dirty="0" smtClean="0">
                        <a:solidFill>
                          <a:schemeClr val="bg1"/>
                        </a:solidFill>
                        <a:effectLst/>
                        <a:latin typeface="KoPub돋움체_Pro Light" panose="00000300000000000000" pitchFamily="50" charset="-127"/>
                        <a:ea typeface="KoPub돋움체_Pro Light" panose="00000300000000000000" pitchFamily="50" charset="-127"/>
                      </a:endParaRPr>
                    </a:p>
                    <a:p>
                      <a:pPr marL="0" indent="0">
                        <a:lnSpc>
                          <a:spcPts val="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- </a:t>
                      </a:r>
                      <a:r>
                        <a:rPr lang="ko-KR" alt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KoPub돋움체_Pro Light" panose="00000300000000000000" pitchFamily="50" charset="-127"/>
                          <a:ea typeface="KoPub돋움체_Pro Light" panose="00000300000000000000" pitchFamily="50" charset="-127"/>
                        </a:rPr>
                        <a:t> 내용을 입력하세요</a:t>
                      </a:r>
                      <a:endParaRPr lang="ko-KR" altLang="en-US" sz="1600" b="0" dirty="0" smtClean="0">
                        <a:solidFill>
                          <a:schemeClr val="bg1"/>
                        </a:solidFill>
                        <a:effectLst/>
                        <a:latin typeface="KoPub돋움체_Pro Light" panose="00000300000000000000" pitchFamily="50" charset="-127"/>
                        <a:ea typeface="KoPub돋움체_Pro Light" panose="00000300000000000000" pitchFamily="50" charset="-127"/>
                      </a:endParaRPr>
                    </a:p>
                  </a:txBody>
                  <a:tcPr marL="91419" marR="91419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4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7" y="0"/>
            <a:ext cx="12279631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1739" y="4724844"/>
            <a:ext cx="2503632" cy="83080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47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1. </a:t>
            </a:r>
            <a:r>
              <a:rPr lang="ko-KR" altLang="en-US" sz="47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대제목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650" y="5576006"/>
            <a:ext cx="6016601" cy="476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99"/>
              </a:lnSpc>
            </a:pPr>
            <a:r>
              <a:rPr lang="ko-KR" altLang="en-US" sz="24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새로운 목차로 넘어갈 때 </a:t>
            </a:r>
            <a:r>
              <a:rPr lang="en-US" altLang="ko-KR" sz="24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| </a:t>
            </a:r>
            <a:r>
              <a:rPr lang="ko-KR" altLang="en-US" sz="24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해당 슬라이드를 추가</a:t>
            </a:r>
            <a:endParaRPr lang="en-US" altLang="ko-KR" sz="24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8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3" y="-3429"/>
            <a:ext cx="12208923" cy="68709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9570" y="1989173"/>
            <a:ext cx="2117397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9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1. </a:t>
            </a:r>
            <a:r>
              <a:rPr lang="ko-KR" altLang="en-US" sz="39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대제목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570" y="2647009"/>
            <a:ext cx="4088635" cy="476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99"/>
              </a:lnSpc>
            </a:pPr>
            <a:r>
              <a:rPr lang="ko-KR" altLang="en-US" sz="16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새로운 목차로 넘어갈 때 </a:t>
            </a:r>
            <a:r>
              <a:rPr lang="en-US" altLang="ko-KR" sz="16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| </a:t>
            </a:r>
            <a:r>
              <a:rPr lang="ko-KR" altLang="en-US" sz="160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해당 슬라이드를 추가</a:t>
            </a:r>
            <a:endParaRPr lang="en-US" altLang="ko-KR" sz="16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37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92"/>
            <a:ext cx="12199495" cy="6881140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1344572" y="1993320"/>
            <a:ext cx="9799392" cy="4387325"/>
            <a:chOff x="1310771" y="1974414"/>
            <a:chExt cx="9801660" cy="4388341"/>
          </a:xfrm>
        </p:grpSpPr>
        <p:grpSp>
          <p:nvGrpSpPr>
            <p:cNvPr id="12" name="그룹 8"/>
            <p:cNvGrpSpPr>
              <a:grpSpLocks/>
            </p:cNvGrpSpPr>
            <p:nvPr/>
          </p:nvGrpSpPr>
          <p:grpSpPr bwMode="auto">
            <a:xfrm rot="10800000">
              <a:off x="1400544" y="3816096"/>
              <a:ext cx="4489128" cy="1125865"/>
              <a:chOff x="1368163" y="3934938"/>
              <a:chExt cx="3440045" cy="862750"/>
            </a:xfrm>
          </p:grpSpPr>
          <p:sp>
            <p:nvSpPr>
              <p:cNvPr id="13" name="오른쪽 화살표 11"/>
              <p:cNvSpPr>
                <a:spLocks noChangeArrowheads="1"/>
              </p:cNvSpPr>
              <p:nvPr/>
            </p:nvSpPr>
            <p:spPr bwMode="auto">
              <a:xfrm rot="5400000">
                <a:off x="3031780" y="4654740"/>
                <a:ext cx="112812" cy="173084"/>
              </a:xfrm>
              <a:prstGeom prst="rightArrow">
                <a:avLst>
                  <a:gd name="adj1" fmla="val 54019"/>
                  <a:gd name="adj2" fmla="val 10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1368163" y="3934938"/>
                <a:ext cx="3440045" cy="751055"/>
              </a:xfrm>
              <a:prstGeom prst="rect">
                <a:avLst/>
              </a:prstGeom>
              <a:solidFill>
                <a:srgbClr val="F5F7F7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grpSp>
          <p:nvGrpSpPr>
            <p:cNvPr id="16" name="그룹 73"/>
            <p:cNvGrpSpPr>
              <a:grpSpLocks/>
            </p:cNvGrpSpPr>
            <p:nvPr/>
          </p:nvGrpSpPr>
          <p:grpSpPr bwMode="auto">
            <a:xfrm rot="10800000">
              <a:off x="6482576" y="3816097"/>
              <a:ext cx="4489128" cy="1125864"/>
              <a:chOff x="1368286" y="3934938"/>
              <a:chExt cx="3440045" cy="862749"/>
            </a:xfrm>
          </p:grpSpPr>
          <p:sp>
            <p:nvSpPr>
              <p:cNvPr id="17" name="오른쪽 화살표 11"/>
              <p:cNvSpPr>
                <a:spLocks noChangeArrowheads="1"/>
              </p:cNvSpPr>
              <p:nvPr/>
            </p:nvSpPr>
            <p:spPr bwMode="auto">
              <a:xfrm rot="5400000">
                <a:off x="3031902" y="4654739"/>
                <a:ext cx="112812" cy="173084"/>
              </a:xfrm>
              <a:prstGeom prst="rightArrow">
                <a:avLst>
                  <a:gd name="adj1" fmla="val 54019"/>
                  <a:gd name="adj2" fmla="val 10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 bwMode="auto">
              <a:xfrm>
                <a:off x="1368286" y="3934938"/>
                <a:ext cx="3440045" cy="751055"/>
              </a:xfrm>
              <a:prstGeom prst="rect">
                <a:avLst/>
              </a:prstGeom>
              <a:solidFill>
                <a:srgbClr val="F5F7F7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1400544" y="1974414"/>
              <a:ext cx="9571160" cy="4263692"/>
              <a:chOff x="1400544" y="1938579"/>
              <a:chExt cx="9571160" cy="4263692"/>
            </a:xfrm>
          </p:grpSpPr>
          <p:sp>
            <p:nvSpPr>
              <p:cNvPr id="20" name="현 19"/>
              <p:cNvSpPr/>
              <p:nvPr/>
            </p:nvSpPr>
            <p:spPr>
              <a:xfrm>
                <a:off x="1400544" y="1938579"/>
                <a:ext cx="4489128" cy="4263692"/>
              </a:xfrm>
              <a:prstGeom prst="chord">
                <a:avLst>
                  <a:gd name="adj1" fmla="val 11516763"/>
                  <a:gd name="adj2" fmla="val 20896837"/>
                </a:avLst>
              </a:prstGeom>
              <a:gradFill>
                <a:gsLst>
                  <a:gs pos="50000">
                    <a:srgbClr val="1C429B"/>
                  </a:gs>
                  <a:gs pos="0">
                    <a:srgbClr val="00B0F0"/>
                  </a:gs>
                  <a:gs pos="10000">
                    <a:srgbClr val="0070C0"/>
                  </a:gs>
                  <a:gs pos="99772">
                    <a:srgbClr val="00B0F0"/>
                  </a:gs>
                  <a:gs pos="90000">
                    <a:srgbClr val="0070C0"/>
                  </a:gs>
                </a:gsLst>
                <a:lin ang="1080000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L 도형 20"/>
              <p:cNvSpPr/>
              <p:nvPr/>
            </p:nvSpPr>
            <p:spPr bwMode="auto">
              <a:xfrm rot="2700000">
                <a:off x="2543109" y="2748318"/>
                <a:ext cx="268219" cy="270235"/>
              </a:xfrm>
              <a:prstGeom prst="corner">
                <a:avLst>
                  <a:gd name="adj1" fmla="val 32143"/>
                  <a:gd name="adj2" fmla="val 29757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2" name="L 도형 21"/>
              <p:cNvSpPr/>
              <p:nvPr/>
            </p:nvSpPr>
            <p:spPr bwMode="auto">
              <a:xfrm rot="13500000">
                <a:off x="4527556" y="2748318"/>
                <a:ext cx="268219" cy="270235"/>
              </a:xfrm>
              <a:prstGeom prst="corner">
                <a:avLst>
                  <a:gd name="adj1" fmla="val 32143"/>
                  <a:gd name="adj2" fmla="val 29757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79856" y="2577940"/>
                <a:ext cx="16024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3199" dirty="0">
                    <a:solidFill>
                      <a:schemeClr val="bg1"/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Mission</a:t>
                </a:r>
                <a:endParaRPr lang="ko-KR" altLang="en-US" sz="3199" dirty="0">
                  <a:solidFill>
                    <a:schemeClr val="bg1"/>
                  </a:solidFill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sp>
            <p:nvSpPr>
              <p:cNvPr id="24" name="현 23"/>
              <p:cNvSpPr/>
              <p:nvPr/>
            </p:nvSpPr>
            <p:spPr>
              <a:xfrm>
                <a:off x="6482576" y="1938579"/>
                <a:ext cx="4489128" cy="4263692"/>
              </a:xfrm>
              <a:prstGeom prst="chord">
                <a:avLst>
                  <a:gd name="adj1" fmla="val 11516763"/>
                  <a:gd name="adj2" fmla="val 20896837"/>
                </a:avLst>
              </a:prstGeom>
              <a:gradFill>
                <a:gsLst>
                  <a:gs pos="50000">
                    <a:srgbClr val="1C429B"/>
                  </a:gs>
                  <a:gs pos="0">
                    <a:srgbClr val="00B0F0"/>
                  </a:gs>
                  <a:gs pos="10000">
                    <a:srgbClr val="0070C0"/>
                  </a:gs>
                  <a:gs pos="99772">
                    <a:srgbClr val="00B0F0"/>
                  </a:gs>
                  <a:gs pos="90000">
                    <a:srgbClr val="0070C0"/>
                  </a:gs>
                </a:gsLst>
                <a:lin ang="1080000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L 도형 24"/>
              <p:cNvSpPr/>
              <p:nvPr/>
            </p:nvSpPr>
            <p:spPr bwMode="auto">
              <a:xfrm rot="2700000">
                <a:off x="7587659" y="2748318"/>
                <a:ext cx="268219" cy="270235"/>
              </a:xfrm>
              <a:prstGeom prst="corner">
                <a:avLst>
                  <a:gd name="adj1" fmla="val 32143"/>
                  <a:gd name="adj2" fmla="val 29757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6" name="L 도형 25"/>
              <p:cNvSpPr/>
              <p:nvPr/>
            </p:nvSpPr>
            <p:spPr bwMode="auto">
              <a:xfrm rot="13500000">
                <a:off x="9572106" y="2748318"/>
                <a:ext cx="268219" cy="270235"/>
              </a:xfrm>
              <a:prstGeom prst="corner">
                <a:avLst>
                  <a:gd name="adj1" fmla="val 32143"/>
                  <a:gd name="adj2" fmla="val 29757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086125" y="2577940"/>
                <a:ext cx="12939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3199" dirty="0">
                    <a:solidFill>
                      <a:schemeClr val="bg1"/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Vision</a:t>
                </a:r>
                <a:endParaRPr lang="ko-KR" altLang="en-US" sz="3199" dirty="0">
                  <a:solidFill>
                    <a:schemeClr val="bg1"/>
                  </a:solidFill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517993" y="4098803"/>
              <a:ext cx="42659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>
                  <a:latin typeface="KoPub돋움체_Pro Medium" pitchFamily="50" charset="-127"/>
                  <a:ea typeface="KoPub돋움체_Pro Medium" pitchFamily="50" charset="-127"/>
                </a:rPr>
                <a:t>섬김과 나눔의 정신으로</a:t>
              </a:r>
              <a:r>
                <a:rPr lang="en-US" altLang="ko-KR" sz="1400" dirty="0">
                  <a:latin typeface="KoPub돋움체_Pro Medium" pitchFamily="50" charset="-127"/>
                  <a:ea typeface="KoPub돋움체_Pro Medium" pitchFamily="50" charset="-127"/>
                </a:rPr>
                <a:t> </a:t>
              </a:r>
              <a:r>
                <a:rPr lang="ko-KR" altLang="en-US" sz="1400" dirty="0">
                  <a:latin typeface="KoPub돋움체_Pro Medium" pitchFamily="50" charset="-127"/>
                  <a:ea typeface="KoPub돋움체_Pro Medium" pitchFamily="50" charset="-127"/>
                </a:rPr>
                <a:t>최상의 교육</a:t>
              </a:r>
              <a:r>
                <a:rPr lang="en-US" altLang="ko-KR" sz="1400" dirty="0">
                  <a:latin typeface="KoPub돋움체_Pro Medium" pitchFamily="50" charset="-127"/>
                  <a:ea typeface="KoPub돋움체_Pro Medium" pitchFamily="50" charset="-127"/>
                </a:rPr>
                <a:t>, </a:t>
              </a:r>
              <a:r>
                <a:rPr lang="ko-KR" altLang="en-US" sz="1400" dirty="0">
                  <a:latin typeface="KoPub돋움체_Pro Medium" pitchFamily="50" charset="-127"/>
                  <a:ea typeface="KoPub돋움체_Pro Medium" pitchFamily="50" charset="-127"/>
                </a:rPr>
                <a:t>연구</a:t>
              </a:r>
              <a:r>
                <a:rPr lang="en-US" altLang="ko-KR" sz="1400" dirty="0">
                  <a:latin typeface="KoPub돋움체_Pro Medium" pitchFamily="50" charset="-127"/>
                  <a:ea typeface="KoPub돋움체_Pro Medium" pitchFamily="50" charset="-127"/>
                </a:rPr>
                <a:t>, </a:t>
              </a:r>
              <a:r>
                <a:rPr lang="ko-KR" altLang="en-US" sz="1400" dirty="0">
                  <a:latin typeface="KoPub돋움체_Pro Medium" pitchFamily="50" charset="-127"/>
                  <a:ea typeface="KoPub돋움체_Pro Medium" pitchFamily="50" charset="-127"/>
                </a:rPr>
                <a:t>진료를 통하여</a:t>
              </a:r>
              <a:endParaRPr lang="en-US" altLang="ko-KR" sz="1400" dirty="0">
                <a:latin typeface="KoPub돋움체_Pro Medium" pitchFamily="50" charset="-127"/>
                <a:ea typeface="KoPub돋움체_Pro Medium" pitchFamily="50" charset="-127"/>
              </a:endParaRPr>
            </a:p>
            <a:p>
              <a:pPr algn="ctr"/>
              <a:endParaRPr lang="en-US" altLang="ko-KR" sz="800" dirty="0">
                <a:latin typeface="KoPub돋움체_Pro Medium" pitchFamily="50" charset="-127"/>
                <a:ea typeface="KoPub돋움체_Pro Medium" pitchFamily="50" charset="-127"/>
              </a:endParaRPr>
            </a:p>
            <a:p>
              <a:pPr algn="ctr"/>
              <a:r>
                <a:rPr lang="en-US" altLang="ko-KR" sz="2000" dirty="0">
                  <a:latin typeface="KoPub돋움체_Pro Bold" pitchFamily="50" charset="-127"/>
                  <a:ea typeface="KoPub돋움체_Pro Bold" pitchFamily="50" charset="-127"/>
                </a:rPr>
                <a:t>“</a:t>
              </a:r>
              <a:r>
                <a:rPr lang="ko-KR" altLang="en-US" sz="2000" dirty="0">
                  <a:latin typeface="KoPub돋움체_Pro Bold" pitchFamily="50" charset="-127"/>
                  <a:ea typeface="KoPub돋움체_Pro Bold" pitchFamily="50" charset="-127"/>
                </a:rPr>
                <a:t>국민의 건강한 삶에 기여한다</a:t>
              </a:r>
              <a:r>
                <a:rPr lang="en-US" altLang="ko-KR" sz="2000" dirty="0">
                  <a:latin typeface="KoPub돋움체_Pro Bold" pitchFamily="50" charset="-127"/>
                  <a:ea typeface="KoPub돋움체_Pro Bold" pitchFamily="50" charset="-127"/>
                </a:rPr>
                <a:t>”</a:t>
              </a:r>
              <a:endParaRPr lang="ko-KR" altLang="en-US" sz="2000" dirty="0">
                <a:latin typeface="KoPub돋움체_Pro Bold" pitchFamily="50" charset="-127"/>
                <a:ea typeface="KoPub돋움체_Pro 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67350" y="4068026"/>
              <a:ext cx="41312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>
                  <a:latin typeface="KoPub돋움체_Pro Medium" pitchFamily="50" charset="-127"/>
                  <a:ea typeface="KoPub돋움체_Pro Medium" pitchFamily="50" charset="-127"/>
                </a:rPr>
                <a:t>Frontline Medicine</a:t>
              </a:r>
            </a:p>
            <a:p>
              <a:pPr algn="ctr"/>
              <a:endParaRPr lang="en-US" altLang="ko-KR" sz="800" dirty="0">
                <a:latin typeface="KoPub돋움체_Pro Medium" pitchFamily="50" charset="-127"/>
                <a:ea typeface="KoPub돋움체_Pro Medium" pitchFamily="50" charset="-127"/>
              </a:endParaRPr>
            </a:p>
            <a:p>
              <a:pPr algn="ctr"/>
              <a:r>
                <a:rPr lang="en-US" altLang="ko-KR" sz="2000" dirty="0">
                  <a:latin typeface="KoPub돋움체_Pro Bold" pitchFamily="50" charset="-127"/>
                  <a:ea typeface="KoPub돋움체_Pro Bold" pitchFamily="50" charset="-127"/>
                </a:rPr>
                <a:t>“</a:t>
              </a:r>
              <a:r>
                <a:rPr lang="ko-KR" altLang="en-US" sz="2000" dirty="0">
                  <a:latin typeface="KoPub돋움체_Pro Bold" pitchFamily="50" charset="-127"/>
                  <a:ea typeface="KoPub돋움체_Pro Bold" pitchFamily="50" charset="-127"/>
                </a:rPr>
                <a:t>강원</a:t>
              </a:r>
              <a:r>
                <a:rPr lang="en-US" altLang="ko-KR" sz="2000" dirty="0">
                  <a:latin typeface="KoPub돋움체_Pro Bold" pitchFamily="50" charset="-127"/>
                  <a:ea typeface="KoPub돋움체_Pro Bold" pitchFamily="50" charset="-127"/>
                </a:rPr>
                <a:t> </a:t>
              </a:r>
              <a:r>
                <a:rPr lang="ko-KR" altLang="en-US" sz="2000" dirty="0">
                  <a:latin typeface="KoPub돋움체_Pro Bold" pitchFamily="50" charset="-127"/>
                  <a:ea typeface="KoPub돋움체_Pro Bold" pitchFamily="50" charset="-127"/>
                </a:rPr>
                <a:t>의료의 질과</a:t>
              </a:r>
              <a:r>
                <a:rPr lang="en-US" altLang="ko-KR" sz="2000" dirty="0">
                  <a:latin typeface="KoPub돋움체_Pro Bold" pitchFamily="50" charset="-127"/>
                  <a:ea typeface="KoPub돋움체_Pro Bold" pitchFamily="50" charset="-127"/>
                </a:rPr>
                <a:t> </a:t>
              </a:r>
              <a:r>
                <a:rPr lang="ko-KR" altLang="en-US" sz="2000" dirty="0">
                  <a:latin typeface="KoPub돋움체_Pro Bold" pitchFamily="50" charset="-127"/>
                  <a:ea typeface="KoPub돋움체_Pro Bold" pitchFamily="50" charset="-127"/>
                </a:rPr>
                <a:t>품격을 높이는 병원</a:t>
              </a:r>
              <a:r>
                <a:rPr lang="en-US" altLang="ko-KR" sz="2000" dirty="0">
                  <a:latin typeface="KoPub돋움체_Pro Bold" pitchFamily="50" charset="-127"/>
                  <a:ea typeface="KoPub돋움체_Pro Bold" pitchFamily="50" charset="-127"/>
                </a:rPr>
                <a:t>”</a:t>
              </a:r>
              <a:endParaRPr lang="ko-KR" altLang="en-US" sz="2000" dirty="0">
                <a:latin typeface="KoPub돋움체_Pro Bold" pitchFamily="50" charset="-127"/>
                <a:ea typeface="KoPub돋움체_Pro Bold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310771" y="5446018"/>
              <a:ext cx="2984235" cy="916737"/>
              <a:chOff x="1206900" y="5446018"/>
              <a:chExt cx="2984235" cy="916737"/>
            </a:xfrm>
          </p:grpSpPr>
          <p:sp>
            <p:nvSpPr>
              <p:cNvPr id="31" name="눈물 방울 30"/>
              <p:cNvSpPr/>
              <p:nvPr/>
            </p:nvSpPr>
            <p:spPr>
              <a:xfrm>
                <a:off x="1206900" y="5502113"/>
                <a:ext cx="860642" cy="860642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dirty="0">
                    <a:latin typeface="KoPub돋움체_Pro Bold" pitchFamily="50" charset="-127"/>
                    <a:ea typeface="KoPub돋움체_Pro Bold" pitchFamily="50" charset="-127"/>
                  </a:rPr>
                  <a:t>01</a:t>
                </a:r>
                <a:endParaRPr lang="ko-KR" altLang="en-US" dirty="0"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90636" y="5446018"/>
                <a:ext cx="13122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Best Care</a:t>
                </a:r>
                <a:endPara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75840" y="5824610"/>
                <a:ext cx="20152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dirty="0">
                    <a:latin typeface="KoPub돋움체_Pro Medium" pitchFamily="50" charset="-127"/>
                    <a:ea typeface="KoPub돋움체_Pro Medium" pitchFamily="50" charset="-127"/>
                  </a:rPr>
                  <a:t>강원권역 중증질환의</a:t>
                </a:r>
                <a:endParaRPr lang="en-US" altLang="ko-KR" sz="1400" dirty="0">
                  <a:latin typeface="KoPub돋움체_Pro Medium" pitchFamily="50" charset="-127"/>
                  <a:ea typeface="KoPub돋움체_Pro Medium" pitchFamily="50" charset="-127"/>
                </a:endParaRPr>
              </a:p>
              <a:p>
                <a:r>
                  <a:rPr lang="ko-KR" altLang="en-US" sz="1400" dirty="0">
                    <a:latin typeface="KoPub돋움체_Pro Medium" pitchFamily="50" charset="-127"/>
                    <a:ea typeface="KoPub돋움체_Pro Medium" pitchFamily="50" charset="-127"/>
                  </a:rPr>
                  <a:t>의료품질을</a:t>
                </a:r>
                <a:r>
                  <a:rPr lang="en-US" altLang="ko-KR" sz="1400" dirty="0">
                    <a:latin typeface="KoPub돋움체_Pro Medium" pitchFamily="50" charset="-127"/>
                    <a:ea typeface="KoPub돋움체_Pro Medium" pitchFamily="50" charset="-127"/>
                  </a:rPr>
                  <a:t> </a:t>
                </a:r>
                <a:r>
                  <a:rPr lang="ko-KR" altLang="en-US" sz="1400" dirty="0">
                    <a:latin typeface="KoPub돋움체_Pro Medium" pitchFamily="50" charset="-127"/>
                    <a:ea typeface="KoPub돋움체_Pro Medium" pitchFamily="50" charset="-127"/>
                  </a:rPr>
                  <a:t>주도하는 병원</a:t>
                </a:r>
                <a:endParaRPr lang="en-US" altLang="ko-KR" sz="1400" dirty="0">
                  <a:latin typeface="KoPub돋움체_Pro Medium" pitchFamily="50" charset="-127"/>
                  <a:ea typeface="KoPub돋움체_Pro Medium" pitchFamily="50" charset="-127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4667464" y="5446018"/>
              <a:ext cx="3011918" cy="916737"/>
              <a:chOff x="4429037" y="5446018"/>
              <a:chExt cx="3011918" cy="916737"/>
            </a:xfrm>
          </p:grpSpPr>
          <p:sp>
            <p:nvSpPr>
              <p:cNvPr id="35" name="눈물 방울 34"/>
              <p:cNvSpPr/>
              <p:nvPr/>
            </p:nvSpPr>
            <p:spPr>
              <a:xfrm>
                <a:off x="4429037" y="5502113"/>
                <a:ext cx="860642" cy="860642"/>
              </a:xfrm>
              <a:prstGeom prst="teardrop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dirty="0">
                    <a:latin typeface="KoPub돋움체_Pro Bold" pitchFamily="50" charset="-127"/>
                    <a:ea typeface="KoPub돋움체_Pro Bold" pitchFamily="50" charset="-127"/>
                  </a:rPr>
                  <a:t>02</a:t>
                </a:r>
                <a:endParaRPr lang="ko-KR" altLang="en-US" dirty="0"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390201" y="5446018"/>
                <a:ext cx="20507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Happy Kangwon</a:t>
                </a:r>
                <a:endPara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97977" y="5824610"/>
                <a:ext cx="20152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dirty="0">
                    <a:latin typeface="KoPub돋움체_Pro Medium" pitchFamily="50" charset="-127"/>
                    <a:ea typeface="KoPub돋움체_Pro Medium" pitchFamily="50" charset="-127"/>
                  </a:rPr>
                  <a:t>강원도형 공공의료를</a:t>
                </a:r>
                <a:endParaRPr lang="en-US" altLang="ko-KR" sz="1400" dirty="0">
                  <a:latin typeface="KoPub돋움체_Pro Medium" pitchFamily="50" charset="-127"/>
                  <a:ea typeface="KoPub돋움체_Pro Medium" pitchFamily="50" charset="-127"/>
                </a:endParaRPr>
              </a:p>
              <a:p>
                <a:r>
                  <a:rPr lang="ko-KR" altLang="en-US" sz="1400" dirty="0">
                    <a:latin typeface="KoPub돋움체_Pro Medium" pitchFamily="50" charset="-127"/>
                    <a:ea typeface="KoPub돋움체_Pro Medium" pitchFamily="50" charset="-127"/>
                  </a:rPr>
                  <a:t>선제적으로 대비하는 병원</a:t>
                </a:r>
                <a:endParaRPr lang="en-US" altLang="ko-KR" sz="1400" dirty="0">
                  <a:latin typeface="KoPub돋움체_Pro Medium" pitchFamily="50" charset="-127"/>
                  <a:ea typeface="KoPub돋움체_Pro Medium" pitchFamily="50" charset="-127"/>
                </a:endParaRPr>
              </a:p>
            </p:txBody>
          </p:sp>
        </p:grpSp>
        <p:grpSp>
          <p:nvGrpSpPr>
            <p:cNvPr id="2" name="그룹 1"/>
            <p:cNvGrpSpPr/>
            <p:nvPr/>
          </p:nvGrpSpPr>
          <p:grpSpPr>
            <a:xfrm>
              <a:off x="8032229" y="5446018"/>
              <a:ext cx="3080202" cy="916737"/>
              <a:chOff x="8032229" y="5446018"/>
              <a:chExt cx="3080202" cy="916737"/>
            </a:xfrm>
          </p:grpSpPr>
          <p:sp>
            <p:nvSpPr>
              <p:cNvPr id="39" name="눈물 방울 38"/>
              <p:cNvSpPr/>
              <p:nvPr/>
            </p:nvSpPr>
            <p:spPr>
              <a:xfrm>
                <a:off x="8032229" y="5502113"/>
                <a:ext cx="860642" cy="860642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dirty="0">
                    <a:latin typeface="KoPub돋움체_Pro Bold" pitchFamily="50" charset="-127"/>
                    <a:ea typeface="KoPub돋움체_Pro Bold" pitchFamily="50" charset="-127"/>
                  </a:rPr>
                  <a:t>03</a:t>
                </a:r>
                <a:endParaRPr lang="ko-KR" altLang="en-US" dirty="0"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975564" y="5446018"/>
                <a:ext cx="2136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Perfect Harmony</a:t>
                </a:r>
                <a:endPara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itchFamily="50" charset="-127"/>
                  <a:ea typeface="KoPub돋움체_Pro Bold" pitchFamily="50" charset="-127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75191" y="5824610"/>
                <a:ext cx="1858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dirty="0">
                    <a:latin typeface="KoPub돋움체_Pro Medium" pitchFamily="50" charset="-127"/>
                    <a:ea typeface="KoPub돋움체_Pro Medium" pitchFamily="50" charset="-127"/>
                  </a:rPr>
                  <a:t>교직원이 열린마음으로</a:t>
                </a:r>
                <a:endParaRPr lang="en-US" altLang="ko-KR" sz="1400" dirty="0">
                  <a:latin typeface="KoPub돋움체_Pro Medium" pitchFamily="50" charset="-127"/>
                  <a:ea typeface="KoPub돋움체_Pro Medium" pitchFamily="50" charset="-127"/>
                </a:endParaRPr>
              </a:p>
              <a:p>
                <a:r>
                  <a:rPr lang="ko-KR" altLang="en-US" sz="1400" dirty="0">
                    <a:latin typeface="KoPub돋움체_Pro Medium" pitchFamily="50" charset="-127"/>
                    <a:ea typeface="KoPub돋움체_Pro Medium" pitchFamily="50" charset="-127"/>
                  </a:rPr>
                  <a:t>존중하고 화합하는 병원</a:t>
                </a:r>
                <a:endParaRPr lang="en-US" altLang="ko-KR" sz="1400" dirty="0">
                  <a:latin typeface="KoPub돋움체_Pro Medium" pitchFamily="50" charset="-127"/>
                  <a:ea typeface="KoPub돋움체_Pro Medium" pitchFamily="50" charset="-127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1870801" y="621338"/>
            <a:ext cx="1904248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1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미션</a:t>
            </a:r>
            <a:r>
              <a:rPr lang="en-US" altLang="ko-KR" sz="31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&amp;</a:t>
            </a:r>
            <a:r>
              <a:rPr lang="ko-KR" altLang="en-US" sz="31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비전</a:t>
            </a:r>
          </a:p>
        </p:txBody>
      </p:sp>
    </p:spTree>
    <p:extLst>
      <p:ext uri="{BB962C8B-B14F-4D97-AF65-F5344CB8AC3E}">
        <p14:creationId xmlns:p14="http://schemas.microsoft.com/office/powerpoint/2010/main" val="714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92"/>
            <a:ext cx="12199495" cy="6881140"/>
          </a:xfrm>
          <a:prstGeom prst="rect">
            <a:avLst/>
          </a:prstGeom>
        </p:spPr>
      </p:pic>
      <p:cxnSp>
        <p:nvCxnSpPr>
          <p:cNvPr id="78" name="직선 연결선 77"/>
          <p:cNvCxnSpPr/>
          <p:nvPr/>
        </p:nvCxnSpPr>
        <p:spPr>
          <a:xfrm>
            <a:off x="-1538" y="4501888"/>
            <a:ext cx="12191334" cy="0"/>
          </a:xfrm>
          <a:prstGeom prst="line">
            <a:avLst/>
          </a:prstGeom>
          <a:ln w="3175">
            <a:solidFill>
              <a:srgbClr val="1C4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사각형 78"/>
          <p:cNvSpPr/>
          <p:nvPr/>
        </p:nvSpPr>
        <p:spPr>
          <a:xfrm rot="18900000">
            <a:off x="1679815" y="4446403"/>
            <a:ext cx="129073" cy="129073"/>
          </a:xfrm>
          <a:prstGeom prst="rect">
            <a:avLst/>
          </a:prstGeom>
          <a:solidFill>
            <a:srgbClr val="1C429B"/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 rot="18900000">
            <a:off x="3466556" y="4446402"/>
            <a:ext cx="129073" cy="129073"/>
          </a:xfrm>
          <a:prstGeom prst="rect">
            <a:avLst/>
          </a:prstGeom>
          <a:solidFill>
            <a:srgbClr val="1C429B"/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 rot="18900000">
            <a:off x="5253298" y="4446402"/>
            <a:ext cx="129073" cy="129073"/>
          </a:xfrm>
          <a:prstGeom prst="rect">
            <a:avLst/>
          </a:prstGeom>
          <a:solidFill>
            <a:srgbClr val="1C429B"/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 rot="18900000">
            <a:off x="7040039" y="4446403"/>
            <a:ext cx="129073" cy="129073"/>
          </a:xfrm>
          <a:prstGeom prst="rect">
            <a:avLst/>
          </a:prstGeom>
          <a:solidFill>
            <a:srgbClr val="1C429B"/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 rot="18900000">
            <a:off x="8826780" y="4446404"/>
            <a:ext cx="129073" cy="129073"/>
          </a:xfrm>
          <a:prstGeom prst="rect">
            <a:avLst/>
          </a:prstGeom>
          <a:solidFill>
            <a:srgbClr val="1C429B"/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 rot="18900000">
            <a:off x="10613522" y="4446406"/>
            <a:ext cx="129073" cy="129073"/>
          </a:xfrm>
          <a:prstGeom prst="rect">
            <a:avLst/>
          </a:prstGeom>
          <a:solidFill>
            <a:srgbClr val="1C429B"/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1870801" y="621338"/>
            <a:ext cx="1256784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1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소제목</a:t>
            </a:r>
          </a:p>
        </p:txBody>
      </p:sp>
      <p:grpSp>
        <p:nvGrpSpPr>
          <p:cNvPr id="77" name="그룹 76"/>
          <p:cNvGrpSpPr/>
          <p:nvPr/>
        </p:nvGrpSpPr>
        <p:grpSpPr>
          <a:xfrm>
            <a:off x="10235371" y="4893758"/>
            <a:ext cx="1769347" cy="1270913"/>
            <a:chOff x="8342315" y="4653928"/>
            <a:chExt cx="1769757" cy="1271207"/>
          </a:xfrm>
        </p:grpSpPr>
        <p:sp>
          <p:nvSpPr>
            <p:cNvPr id="86" name="직사각형 85"/>
            <p:cNvSpPr/>
            <p:nvPr/>
          </p:nvSpPr>
          <p:spPr>
            <a:xfrm>
              <a:off x="8348417" y="5586581"/>
              <a:ext cx="17636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8342315" y="4653928"/>
              <a:ext cx="1312474" cy="709817"/>
              <a:chOff x="955612" y="3529534"/>
              <a:chExt cx="1108936" cy="529657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955612" y="3529534"/>
                <a:ext cx="939165" cy="3444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2400" dirty="0">
                    <a:solidFill>
                      <a:srgbClr val="1C429B"/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0000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60433" y="3852498"/>
                <a:ext cx="1104115" cy="2066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itchFamily="50" charset="-127"/>
                    <a:ea typeface="KoPub돋움체_Pro Light" pitchFamily="50" charset="-127"/>
                  </a:rPr>
                  <a:t>내용을 입력하세요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</a:endParaRPr>
              </a:p>
            </p:txBody>
          </p:sp>
        </p:grpSp>
      </p:grpSp>
      <p:grpSp>
        <p:nvGrpSpPr>
          <p:cNvPr id="90" name="그룹 89"/>
          <p:cNvGrpSpPr/>
          <p:nvPr/>
        </p:nvGrpSpPr>
        <p:grpSpPr>
          <a:xfrm>
            <a:off x="1303017" y="4893758"/>
            <a:ext cx="1769347" cy="1270913"/>
            <a:chOff x="8342315" y="4653928"/>
            <a:chExt cx="1769757" cy="1271207"/>
          </a:xfrm>
        </p:grpSpPr>
        <p:sp>
          <p:nvSpPr>
            <p:cNvPr id="91" name="직사각형 90"/>
            <p:cNvSpPr/>
            <p:nvPr/>
          </p:nvSpPr>
          <p:spPr>
            <a:xfrm>
              <a:off x="8348417" y="5586581"/>
              <a:ext cx="17636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</p:txBody>
        </p:sp>
        <p:grpSp>
          <p:nvGrpSpPr>
            <p:cNvPr id="92" name="그룹 91"/>
            <p:cNvGrpSpPr/>
            <p:nvPr/>
          </p:nvGrpSpPr>
          <p:grpSpPr>
            <a:xfrm>
              <a:off x="8342315" y="4653928"/>
              <a:ext cx="1312474" cy="709817"/>
              <a:chOff x="955612" y="3529534"/>
              <a:chExt cx="1108936" cy="529657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955612" y="3529534"/>
                <a:ext cx="939165" cy="3444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2400" dirty="0">
                    <a:solidFill>
                      <a:srgbClr val="1C429B"/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0000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960433" y="3852498"/>
                <a:ext cx="1104115" cy="2066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itchFamily="50" charset="-127"/>
                    <a:ea typeface="KoPub돋움체_Pro Light" pitchFamily="50" charset="-127"/>
                  </a:rPr>
                  <a:t>내용을 입력하세요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</a:endParaRPr>
              </a:p>
            </p:txBody>
          </p:sp>
        </p:grpSp>
      </p:grpSp>
      <p:grpSp>
        <p:nvGrpSpPr>
          <p:cNvPr id="95" name="그룹 94"/>
          <p:cNvGrpSpPr/>
          <p:nvPr/>
        </p:nvGrpSpPr>
        <p:grpSpPr>
          <a:xfrm>
            <a:off x="3079971" y="4885027"/>
            <a:ext cx="1769347" cy="1270913"/>
            <a:chOff x="8342315" y="4653928"/>
            <a:chExt cx="1769757" cy="1271207"/>
          </a:xfrm>
        </p:grpSpPr>
        <p:sp>
          <p:nvSpPr>
            <p:cNvPr id="96" name="직사각형 95"/>
            <p:cNvSpPr/>
            <p:nvPr/>
          </p:nvSpPr>
          <p:spPr>
            <a:xfrm>
              <a:off x="8348417" y="5586581"/>
              <a:ext cx="17636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</p:txBody>
        </p:sp>
        <p:grpSp>
          <p:nvGrpSpPr>
            <p:cNvPr id="97" name="그룹 96"/>
            <p:cNvGrpSpPr/>
            <p:nvPr/>
          </p:nvGrpSpPr>
          <p:grpSpPr>
            <a:xfrm>
              <a:off x="8342315" y="4653928"/>
              <a:ext cx="1312474" cy="709817"/>
              <a:chOff x="955612" y="3529534"/>
              <a:chExt cx="1108936" cy="529657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955612" y="3529534"/>
                <a:ext cx="939165" cy="3444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2400" dirty="0">
                    <a:solidFill>
                      <a:srgbClr val="1C429B"/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0000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960433" y="3852498"/>
                <a:ext cx="1104115" cy="2066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itchFamily="50" charset="-127"/>
                    <a:ea typeface="KoPub돋움체_Pro Light" pitchFamily="50" charset="-127"/>
                  </a:rPr>
                  <a:t>내용을 입력하세요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</a:endParaRPr>
              </a:p>
            </p:txBody>
          </p:sp>
        </p:grpSp>
      </p:grpSp>
      <p:grpSp>
        <p:nvGrpSpPr>
          <p:cNvPr id="100" name="그룹 99"/>
          <p:cNvGrpSpPr/>
          <p:nvPr/>
        </p:nvGrpSpPr>
        <p:grpSpPr>
          <a:xfrm>
            <a:off x="4886217" y="4887373"/>
            <a:ext cx="1769347" cy="1270913"/>
            <a:chOff x="8342315" y="4653928"/>
            <a:chExt cx="1769757" cy="1271207"/>
          </a:xfrm>
        </p:grpSpPr>
        <p:sp>
          <p:nvSpPr>
            <p:cNvPr id="101" name="직사각형 100"/>
            <p:cNvSpPr/>
            <p:nvPr/>
          </p:nvSpPr>
          <p:spPr>
            <a:xfrm>
              <a:off x="8348417" y="5586581"/>
              <a:ext cx="17636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8342315" y="4653928"/>
              <a:ext cx="1312474" cy="709817"/>
              <a:chOff x="955612" y="3529534"/>
              <a:chExt cx="1108936" cy="529657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955612" y="3529534"/>
                <a:ext cx="939165" cy="3444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2400" dirty="0">
                    <a:solidFill>
                      <a:srgbClr val="1C429B"/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0000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60433" y="3852498"/>
                <a:ext cx="1104115" cy="2066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itchFamily="50" charset="-127"/>
                    <a:ea typeface="KoPub돋움체_Pro Light" pitchFamily="50" charset="-127"/>
                  </a:rPr>
                  <a:t>내용을 입력하세요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</a:endParaRPr>
              </a:p>
            </p:txBody>
          </p:sp>
        </p:grpSp>
      </p:grpSp>
      <p:grpSp>
        <p:nvGrpSpPr>
          <p:cNvPr id="105" name="그룹 104"/>
          <p:cNvGrpSpPr/>
          <p:nvPr/>
        </p:nvGrpSpPr>
        <p:grpSpPr>
          <a:xfrm>
            <a:off x="6671931" y="4885027"/>
            <a:ext cx="1769347" cy="1270913"/>
            <a:chOff x="8342315" y="4653928"/>
            <a:chExt cx="1769757" cy="1271207"/>
          </a:xfrm>
        </p:grpSpPr>
        <p:sp>
          <p:nvSpPr>
            <p:cNvPr id="106" name="직사각형 105"/>
            <p:cNvSpPr/>
            <p:nvPr/>
          </p:nvSpPr>
          <p:spPr>
            <a:xfrm>
              <a:off x="8348417" y="5586581"/>
              <a:ext cx="17636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</p:txBody>
        </p:sp>
        <p:grpSp>
          <p:nvGrpSpPr>
            <p:cNvPr id="107" name="그룹 106"/>
            <p:cNvGrpSpPr/>
            <p:nvPr/>
          </p:nvGrpSpPr>
          <p:grpSpPr>
            <a:xfrm>
              <a:off x="8342315" y="4653928"/>
              <a:ext cx="1312474" cy="709817"/>
              <a:chOff x="955612" y="3529534"/>
              <a:chExt cx="1108936" cy="529657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955612" y="3529534"/>
                <a:ext cx="939165" cy="3444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2400" dirty="0">
                    <a:solidFill>
                      <a:srgbClr val="1C429B"/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0000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960433" y="3852498"/>
                <a:ext cx="1104115" cy="2066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itchFamily="50" charset="-127"/>
                    <a:ea typeface="KoPub돋움체_Pro Light" pitchFamily="50" charset="-127"/>
                  </a:rPr>
                  <a:t>내용을 입력하세요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</a:endParaRPr>
              </a:p>
            </p:txBody>
          </p:sp>
        </p:grpSp>
      </p:grpSp>
      <p:grpSp>
        <p:nvGrpSpPr>
          <p:cNvPr id="110" name="그룹 109"/>
          <p:cNvGrpSpPr/>
          <p:nvPr/>
        </p:nvGrpSpPr>
        <p:grpSpPr>
          <a:xfrm>
            <a:off x="8462062" y="4893758"/>
            <a:ext cx="1769347" cy="1270913"/>
            <a:chOff x="8342315" y="4653928"/>
            <a:chExt cx="1769757" cy="1271207"/>
          </a:xfrm>
        </p:grpSpPr>
        <p:sp>
          <p:nvSpPr>
            <p:cNvPr id="111" name="직사각형 110"/>
            <p:cNvSpPr/>
            <p:nvPr/>
          </p:nvSpPr>
          <p:spPr>
            <a:xfrm>
              <a:off x="8348417" y="5586581"/>
              <a:ext cx="17636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  <a:p>
              <a:r>
                <a:rPr lang="en-US" altLang="ko-KR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_Pro Light" panose="00000300000000000000" pitchFamily="50" charset="-127"/>
                  <a:ea typeface="KoPub돋움체_Pro Light" panose="00000300000000000000" pitchFamily="50" charset="-127"/>
                </a:rPr>
                <a:t>TEXT</a:t>
              </a:r>
            </a:p>
          </p:txBody>
        </p:sp>
        <p:grpSp>
          <p:nvGrpSpPr>
            <p:cNvPr id="112" name="그룹 111"/>
            <p:cNvGrpSpPr/>
            <p:nvPr/>
          </p:nvGrpSpPr>
          <p:grpSpPr>
            <a:xfrm>
              <a:off x="8342315" y="4653928"/>
              <a:ext cx="1312474" cy="709817"/>
              <a:chOff x="955612" y="3529534"/>
              <a:chExt cx="1108936" cy="52965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955612" y="3529534"/>
                <a:ext cx="939165" cy="3444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2400" dirty="0">
                    <a:solidFill>
                      <a:srgbClr val="1C429B"/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0000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960433" y="3852498"/>
                <a:ext cx="1104115" cy="2066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_Pro Light" pitchFamily="50" charset="-127"/>
                    <a:ea typeface="KoPub돋움체_Pro Light" pitchFamily="50" charset="-127"/>
                  </a:rPr>
                  <a:t>내용을 입력하세요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Light" pitchFamily="50" charset="-127"/>
                  <a:ea typeface="KoPub돋움체_Pro Light" pitchFamily="50" charset="-127"/>
                </a:endParaRPr>
              </a:p>
            </p:txBody>
          </p:sp>
        </p:grp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66" y="1838264"/>
            <a:ext cx="10053175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948"/>
            <a:ext cx="12199494" cy="6885369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1870801" y="621338"/>
            <a:ext cx="1256784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1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소제목</a:t>
            </a:r>
          </a:p>
        </p:txBody>
      </p:sp>
      <p:grpSp>
        <p:nvGrpSpPr>
          <p:cNvPr id="174" name="그룹 173"/>
          <p:cNvGrpSpPr/>
          <p:nvPr/>
        </p:nvGrpSpPr>
        <p:grpSpPr>
          <a:xfrm>
            <a:off x="1870800" y="1915084"/>
            <a:ext cx="3810668" cy="4549887"/>
            <a:chOff x="6898545" y="1441734"/>
            <a:chExt cx="4232342" cy="5053360"/>
          </a:xfrm>
        </p:grpSpPr>
        <p:grpSp>
          <p:nvGrpSpPr>
            <p:cNvPr id="175" name="그룹 174"/>
            <p:cNvGrpSpPr/>
            <p:nvPr/>
          </p:nvGrpSpPr>
          <p:grpSpPr>
            <a:xfrm>
              <a:off x="6956127" y="1441734"/>
              <a:ext cx="4174760" cy="5053360"/>
              <a:chOff x="914400" y="1855788"/>
              <a:chExt cx="5363996" cy="6492875"/>
            </a:xfrm>
          </p:grpSpPr>
          <p:sp>
            <p:nvSpPr>
              <p:cNvPr id="186" name="직사각형 185"/>
              <p:cNvSpPr/>
              <p:nvPr/>
            </p:nvSpPr>
            <p:spPr bwMode="auto">
              <a:xfrm>
                <a:off x="1630362" y="1958975"/>
                <a:ext cx="4648034" cy="1031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87" name="타원 186"/>
              <p:cNvSpPr/>
              <p:nvPr/>
            </p:nvSpPr>
            <p:spPr bwMode="auto">
              <a:xfrm>
                <a:off x="914400" y="1855788"/>
                <a:ext cx="1239838" cy="1239837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74000">
                    <a:schemeClr val="tx1">
                      <a:lumMod val="85000"/>
                      <a:lumOff val="15000"/>
                    </a:schemeClr>
                  </a:gs>
                </a:gsLst>
                <a:lin ang="126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88" name="직사각형 187"/>
              <p:cNvSpPr/>
              <p:nvPr/>
            </p:nvSpPr>
            <p:spPr bwMode="auto">
              <a:xfrm>
                <a:off x="1630361" y="3271838"/>
                <a:ext cx="4648035" cy="10334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89" name="타원 166"/>
              <p:cNvSpPr>
                <a:spLocks noChangeArrowheads="1"/>
              </p:cNvSpPr>
              <p:nvPr/>
            </p:nvSpPr>
            <p:spPr bwMode="auto">
              <a:xfrm>
                <a:off x="914400" y="3168649"/>
                <a:ext cx="1239838" cy="1239837"/>
              </a:xfrm>
              <a:prstGeom prst="ellipse">
                <a:avLst/>
              </a:prstGeom>
              <a:gradFill>
                <a:gsLst>
                  <a:gs pos="0">
                    <a:srgbClr val="1C429B"/>
                  </a:gs>
                  <a:gs pos="74000">
                    <a:srgbClr val="002060"/>
                  </a:gs>
                </a:gsLst>
                <a:lin ang="126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90" name="직사각형 189"/>
              <p:cNvSpPr/>
              <p:nvPr/>
            </p:nvSpPr>
            <p:spPr bwMode="auto">
              <a:xfrm>
                <a:off x="1630361" y="4586288"/>
                <a:ext cx="4648035" cy="1031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91" name="타원 177"/>
              <p:cNvSpPr>
                <a:spLocks noChangeArrowheads="1"/>
              </p:cNvSpPr>
              <p:nvPr/>
            </p:nvSpPr>
            <p:spPr bwMode="auto">
              <a:xfrm>
                <a:off x="914400" y="4483100"/>
                <a:ext cx="1239838" cy="1239837"/>
              </a:xfrm>
              <a:prstGeom prst="ellipse">
                <a:avLst/>
              </a:prstGeom>
              <a:gradFill>
                <a:gsLst>
                  <a:gs pos="0">
                    <a:srgbClr val="0070C0"/>
                  </a:gs>
                  <a:gs pos="74000">
                    <a:srgbClr val="1C429B"/>
                  </a:gs>
                </a:gsLst>
                <a:lin ang="126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92" name="직사각형 191"/>
              <p:cNvSpPr/>
              <p:nvPr/>
            </p:nvSpPr>
            <p:spPr bwMode="auto">
              <a:xfrm>
                <a:off x="1630361" y="5899150"/>
                <a:ext cx="4648035" cy="10334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93" name="타원 188"/>
              <p:cNvSpPr>
                <a:spLocks noChangeArrowheads="1"/>
              </p:cNvSpPr>
              <p:nvPr/>
            </p:nvSpPr>
            <p:spPr bwMode="auto">
              <a:xfrm>
                <a:off x="914400" y="5795963"/>
                <a:ext cx="1239838" cy="1239837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74000">
                    <a:srgbClr val="0070C0"/>
                  </a:gs>
                </a:gsLst>
                <a:lin ang="126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94" name="직사각형 193"/>
              <p:cNvSpPr/>
              <p:nvPr/>
            </p:nvSpPr>
            <p:spPr bwMode="auto">
              <a:xfrm>
                <a:off x="1630361" y="7213600"/>
                <a:ext cx="4648035" cy="1031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95" name="타원 199"/>
              <p:cNvSpPr>
                <a:spLocks noChangeArrowheads="1"/>
              </p:cNvSpPr>
              <p:nvPr/>
            </p:nvSpPr>
            <p:spPr bwMode="auto">
              <a:xfrm>
                <a:off x="914400" y="7108826"/>
                <a:ext cx="1239838" cy="1239837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74000">
                    <a:srgbClr val="00B0F0"/>
                  </a:gs>
                </a:gsLst>
                <a:lin ang="126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sp>
          <p:nvSpPr>
            <p:cNvPr id="176" name="직사각형 175"/>
            <p:cNvSpPr/>
            <p:nvPr/>
          </p:nvSpPr>
          <p:spPr>
            <a:xfrm>
              <a:off x="6898545" y="1671148"/>
              <a:ext cx="1080120" cy="51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>
                  <a:solidFill>
                    <a:schemeClr val="bg1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6898545" y="2681681"/>
              <a:ext cx="1080120" cy="51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>
                  <a:solidFill>
                    <a:schemeClr val="bg1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6898545" y="3700561"/>
              <a:ext cx="1080120" cy="51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>
                  <a:solidFill>
                    <a:schemeClr val="bg1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6898545" y="4728673"/>
              <a:ext cx="1080120" cy="51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>
                  <a:solidFill>
                    <a:schemeClr val="bg1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898545" y="5739205"/>
              <a:ext cx="1080120" cy="51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>
                  <a:solidFill>
                    <a:schemeClr val="bg1"/>
                  </a:solidFill>
                  <a:latin typeface="KoPub돋움체_Pro Bold" pitchFamily="50" charset="-127"/>
                  <a:ea typeface="KoPub돋움체_Pro Bold" pitchFamily="50" charset="-127"/>
                </a:rPr>
                <a:t>TEXT</a:t>
              </a:r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8046127" y="1738550"/>
              <a:ext cx="2996422" cy="410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8040579" y="2765062"/>
              <a:ext cx="2759174" cy="410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8075444" y="3779705"/>
              <a:ext cx="2759174" cy="410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080964" y="4824796"/>
              <a:ext cx="2759174" cy="410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040579" y="5782191"/>
              <a:ext cx="2759174" cy="410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itchFamily="50" charset="-127"/>
                  <a:ea typeface="KoPub돋움체_Pro Medium" pitchFamily="50" charset="-127"/>
                </a:rPr>
                <a:t>내용을 입력하세요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948"/>
            <a:ext cx="12199494" cy="6885369"/>
          </a:xfrm>
          <a:prstGeom prst="rect">
            <a:avLst/>
          </a:prstGeom>
        </p:spPr>
      </p:pic>
      <p:graphicFrame>
        <p:nvGraphicFramePr>
          <p:cNvPr id="8" name="차트 6"/>
          <p:cNvGraphicFramePr>
            <a:graphicFrameLocks/>
          </p:cNvGraphicFramePr>
          <p:nvPr>
            <p:extLst/>
          </p:nvPr>
        </p:nvGraphicFramePr>
        <p:xfrm>
          <a:off x="1474701" y="1800296"/>
          <a:ext cx="9948658" cy="469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7296751" y="2179581"/>
            <a:ext cx="3517031" cy="1167911"/>
            <a:chOff x="7684648" y="1363101"/>
            <a:chExt cx="3517845" cy="1168181"/>
          </a:xfrm>
        </p:grpSpPr>
        <p:sp>
          <p:nvSpPr>
            <p:cNvPr id="10" name="직사각형 9"/>
            <p:cNvSpPr/>
            <p:nvPr/>
          </p:nvSpPr>
          <p:spPr bwMode="auto">
            <a:xfrm>
              <a:off x="8327454" y="1553088"/>
              <a:ext cx="2875039" cy="803101"/>
            </a:xfrm>
            <a:prstGeom prst="rect">
              <a:avLst/>
            </a:prstGeom>
            <a:solidFill>
              <a:srgbClr val="F5F7F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7684648" y="1363101"/>
              <a:ext cx="1307598" cy="1168181"/>
              <a:chOff x="7837824" y="1472778"/>
              <a:chExt cx="1080120" cy="964957"/>
            </a:xfrm>
          </p:grpSpPr>
          <p:sp>
            <p:nvSpPr>
              <p:cNvPr id="15" name="타원 14"/>
              <p:cNvSpPr/>
              <p:nvPr/>
            </p:nvSpPr>
            <p:spPr bwMode="auto">
              <a:xfrm>
                <a:off x="7895406" y="1472778"/>
                <a:ext cx="964957" cy="96495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837824" y="1725468"/>
                <a:ext cx="1080120" cy="457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ko-KR" sz="2000" dirty="0">
                    <a:solidFill>
                      <a:schemeClr val="bg1"/>
                    </a:solidFill>
                    <a:latin typeface="KoPub돋움체_Pro Bold" pitchFamily="50" charset="-127"/>
                    <a:ea typeface="KoPub돋움체_Pro Bold" pitchFamily="50" charset="-127"/>
                  </a:rPr>
                  <a:t>TEXT</a:t>
                </a: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9565343" y="1669009"/>
              <a:ext cx="83764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TEXT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72364" y="876799"/>
            <a:ext cx="1904464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pc="-5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j-cs"/>
              </a:rPr>
              <a:t> </a:t>
            </a:r>
            <a:r>
              <a:rPr lang="en-US" altLang="ko-KR" sz="1200" spc="-5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j-cs"/>
              </a:rPr>
              <a:t>[0000.00.00 </a:t>
            </a:r>
            <a:r>
              <a:rPr lang="ko-KR" altLang="en-US" sz="1200" spc="-5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j-cs"/>
              </a:rPr>
              <a:t>기준</a:t>
            </a:r>
            <a:r>
              <a:rPr lang="en-US" altLang="ko-KR" sz="1200" spc="-50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  <a:cs typeface="+mj-cs"/>
              </a:rPr>
              <a:t>] </a:t>
            </a:r>
            <a:endParaRPr lang="ko-KR" altLang="en-US" sz="1200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0801" y="621338"/>
            <a:ext cx="1256784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1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소제목</a:t>
            </a:r>
          </a:p>
        </p:txBody>
      </p:sp>
    </p:spTree>
    <p:extLst>
      <p:ext uri="{BB962C8B-B14F-4D97-AF65-F5344CB8AC3E}">
        <p14:creationId xmlns:p14="http://schemas.microsoft.com/office/powerpoint/2010/main" val="13108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0948"/>
            <a:ext cx="12199494" cy="688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0801" y="621338"/>
            <a:ext cx="1256784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199" dirty="0">
                <a:solidFill>
                  <a:schemeClr val="bg1"/>
                </a:solidFill>
                <a:latin typeface="KoPub돋움체_Pro Bold" charset="-127"/>
                <a:ea typeface="KoPub돋움체_Pro Bold" charset="-127"/>
              </a:rPr>
              <a:t>소제목</a:t>
            </a:r>
          </a:p>
        </p:txBody>
      </p:sp>
      <p:graphicFrame>
        <p:nvGraphicFramePr>
          <p:cNvPr id="9" name="차트 8"/>
          <p:cNvGraphicFramePr/>
          <p:nvPr>
            <p:extLst/>
          </p:nvPr>
        </p:nvGraphicFramePr>
        <p:xfrm>
          <a:off x="1553951" y="2541918"/>
          <a:ext cx="4432242" cy="326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559243" y="1871480"/>
            <a:ext cx="2807662" cy="369247"/>
            <a:chOff x="2227858" y="1711011"/>
            <a:chExt cx="2808312" cy="369332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2227858" y="1909943"/>
              <a:ext cx="2808312" cy="1672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9271" y="1711011"/>
              <a:ext cx="992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제      목</a:t>
              </a: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7736904" y="1846905"/>
            <a:ext cx="2900381" cy="392724"/>
            <a:chOff x="2151516" y="1711011"/>
            <a:chExt cx="2901052" cy="392815"/>
          </a:xfrm>
        </p:grpSpPr>
        <p:sp>
          <p:nvSpPr>
            <p:cNvPr id="16" name="직사각형 15"/>
            <p:cNvSpPr/>
            <p:nvPr/>
          </p:nvSpPr>
          <p:spPr bwMode="auto">
            <a:xfrm>
              <a:off x="2151516" y="1927035"/>
              <a:ext cx="2901052" cy="1767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70188" y="1711011"/>
              <a:ext cx="925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_Pro Medium" panose="00000600000000000000" pitchFamily="50" charset="-127"/>
                  <a:ea typeface="KoPub돋움체_Pro Medium" panose="00000600000000000000" pitchFamily="50" charset="-127"/>
                </a:rPr>
                <a:t>제     목</a:t>
              </a:r>
            </a:p>
          </p:txBody>
        </p:sp>
      </p:grpSp>
      <p:graphicFrame>
        <p:nvGraphicFramePr>
          <p:cNvPr id="18" name="차트 17"/>
          <p:cNvGraphicFramePr/>
          <p:nvPr>
            <p:extLst/>
          </p:nvPr>
        </p:nvGraphicFramePr>
        <p:xfrm>
          <a:off x="6828338" y="2510008"/>
          <a:ext cx="4432242" cy="326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직사각형 21"/>
          <p:cNvSpPr/>
          <p:nvPr/>
        </p:nvSpPr>
        <p:spPr>
          <a:xfrm>
            <a:off x="5973652" y="6035216"/>
            <a:ext cx="2786027" cy="5759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39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430890" y="6003384"/>
            <a:ext cx="5544763" cy="64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599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2015</a:t>
            </a:r>
            <a:r>
              <a:rPr lang="ko-KR" altLang="en-US" sz="3599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년 대비 </a:t>
            </a:r>
            <a:r>
              <a:rPr lang="en-US" altLang="ko-KR" sz="3599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00.0</a:t>
            </a:r>
            <a:r>
              <a:rPr lang="ko-KR" altLang="en-US" sz="3599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 </a:t>
            </a:r>
            <a:r>
              <a:rPr lang="en-US" altLang="ko-KR" sz="3599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% </a:t>
            </a:r>
            <a:r>
              <a:rPr lang="ko-KR" altLang="en-US" sz="3599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rPr>
              <a:t>증가↑</a:t>
            </a:r>
          </a:p>
        </p:txBody>
      </p:sp>
    </p:spTree>
    <p:extLst>
      <p:ext uri="{BB962C8B-B14F-4D97-AF65-F5344CB8AC3E}">
        <p14:creationId xmlns:p14="http://schemas.microsoft.com/office/powerpoint/2010/main" val="31757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341</Words>
  <Application>Microsoft Office PowerPoint</Application>
  <PresentationFormat>와이드스크린</PresentationFormat>
  <Paragraphs>178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KoPub돋움체_Pro Bold</vt:lpstr>
      <vt:lpstr>맑은 고딕</vt:lpstr>
      <vt:lpstr>Wingdings</vt:lpstr>
      <vt:lpstr>Arial</vt:lpstr>
      <vt:lpstr>KoPub돋움체_Pro Light</vt:lpstr>
      <vt:lpstr>나눔고딕</vt:lpstr>
      <vt:lpstr>KoPub돋움체_Pro Medium</vt:lpstr>
      <vt:lpstr>굴림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PRT</dc:creator>
  <cp:lastModifiedBy>PRT</cp:lastModifiedBy>
  <cp:revision>13</cp:revision>
  <dcterms:created xsi:type="dcterms:W3CDTF">2021-03-11T07:09:32Z</dcterms:created>
  <dcterms:modified xsi:type="dcterms:W3CDTF">2021-03-15T01:44:31Z</dcterms:modified>
</cp:coreProperties>
</file>