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6" r:id="rId3"/>
    <p:sldId id="268" r:id="rId4"/>
    <p:sldId id="264" r:id="rId5"/>
    <p:sldId id="263" r:id="rId6"/>
    <p:sldId id="262" r:id="rId7"/>
  </p:sldIdLst>
  <p:sldSz cx="32399288" cy="43200638"/>
  <p:notesSz cx="6858000" cy="9144000"/>
  <p:embeddedFontLst>
    <p:embeddedFont>
      <p:font typeface="KoPub돋움체_Pro Bold" panose="00000800000000000000" pitchFamily="50" charset="-127"/>
      <p:bold r:id="rId8"/>
    </p:embeddedFont>
    <p:embeddedFont>
      <p:font typeface="KoPub돋움체_Pro Light" panose="00000300000000000000" pitchFamily="50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ko-KR"/>
    </a:defPPr>
    <a:lvl1pPr marL="0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1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EE"/>
    <a:srgbClr val="1D429B"/>
    <a:srgbClr val="00AA4F"/>
    <a:srgbClr val="1E4296"/>
    <a:srgbClr val="2257A6"/>
    <a:srgbClr val="ECF1FA"/>
    <a:srgbClr val="123686"/>
    <a:srgbClr val="F3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770" autoAdjust="0"/>
  </p:normalViewPr>
  <p:slideViewPr>
    <p:cSldViewPr snapToGrid="0">
      <p:cViewPr varScale="1">
        <p:scale>
          <a:sx n="17" d="100"/>
          <a:sy n="17" d="100"/>
        </p:scale>
        <p:origin x="154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3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09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53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82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9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01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9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6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2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3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D0344-6C42-4447-B9AC-48D2DBB788DB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EF99-BA6F-41A2-8FB2-F2C72F1E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53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1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 flipH="1">
            <a:off x="0" y="0"/>
            <a:ext cx="32399288" cy="5573115"/>
            <a:chOff x="-9077924" y="20318374"/>
            <a:chExt cx="30472439" cy="6195516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23" name="직사각형 3"/>
            <p:cNvSpPr/>
            <p:nvPr/>
          </p:nvSpPr>
          <p:spPr>
            <a:xfrm>
              <a:off x="-9077924" y="21532273"/>
              <a:ext cx="26922668" cy="4981617"/>
            </a:xfrm>
            <a:custGeom>
              <a:avLst/>
              <a:gdLst>
                <a:gd name="connsiteX0" fmla="*/ 0 w 16898711"/>
                <a:gd name="connsiteY0" fmla="*/ 0 h 4049486"/>
                <a:gd name="connsiteX1" fmla="*/ 16898711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130629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26090162"/>
                <a:gd name="connsiteY0" fmla="*/ 0 h 4049486"/>
                <a:gd name="connsiteX1" fmla="*/ 22867991 w 26090162"/>
                <a:gd name="connsiteY1" fmla="*/ 0 h 4049486"/>
                <a:gd name="connsiteX2" fmla="*/ 26090162 w 26090162"/>
                <a:gd name="connsiteY2" fmla="*/ 4049486 h 4049486"/>
                <a:gd name="connsiteX3" fmla="*/ 9191451 w 26090162"/>
                <a:gd name="connsiteY3" fmla="*/ 4049486 h 4049486"/>
                <a:gd name="connsiteX4" fmla="*/ 0 w 26090162"/>
                <a:gd name="connsiteY4" fmla="*/ 0 h 4049486"/>
                <a:gd name="connsiteX0" fmla="*/ 215005 w 26305167"/>
                <a:gd name="connsiteY0" fmla="*/ 0 h 4049486"/>
                <a:gd name="connsiteX1" fmla="*/ 23082996 w 26305167"/>
                <a:gd name="connsiteY1" fmla="*/ 0 h 4049486"/>
                <a:gd name="connsiteX2" fmla="*/ 26305167 w 26305167"/>
                <a:gd name="connsiteY2" fmla="*/ 4049486 h 4049486"/>
                <a:gd name="connsiteX3" fmla="*/ 0 w 26305167"/>
                <a:gd name="connsiteY3" fmla="*/ 3668291 h 4049486"/>
                <a:gd name="connsiteX4" fmla="*/ 215005 w 26305167"/>
                <a:gd name="connsiteY4" fmla="*/ 0 h 4049486"/>
                <a:gd name="connsiteX0" fmla="*/ 161254 w 26251416"/>
                <a:gd name="connsiteY0" fmla="*/ 0 h 4113018"/>
                <a:gd name="connsiteX1" fmla="*/ 23029245 w 26251416"/>
                <a:gd name="connsiteY1" fmla="*/ 0 h 4113018"/>
                <a:gd name="connsiteX2" fmla="*/ 26251416 w 26251416"/>
                <a:gd name="connsiteY2" fmla="*/ 4049486 h 4113018"/>
                <a:gd name="connsiteX3" fmla="*/ 0 w 26251416"/>
                <a:gd name="connsiteY3" fmla="*/ 4113018 h 4113018"/>
                <a:gd name="connsiteX4" fmla="*/ 161254 w 26251416"/>
                <a:gd name="connsiteY4" fmla="*/ 0 h 4113018"/>
                <a:gd name="connsiteX0" fmla="*/ 0 w 26305166"/>
                <a:gd name="connsiteY0" fmla="*/ 0 h 4113018"/>
                <a:gd name="connsiteX1" fmla="*/ 23082995 w 26305166"/>
                <a:gd name="connsiteY1" fmla="*/ 0 h 4113018"/>
                <a:gd name="connsiteX2" fmla="*/ 26305166 w 26305166"/>
                <a:gd name="connsiteY2" fmla="*/ 4049486 h 4113018"/>
                <a:gd name="connsiteX3" fmla="*/ 53750 w 26305166"/>
                <a:gd name="connsiteY3" fmla="*/ 4113018 h 4113018"/>
                <a:gd name="connsiteX4" fmla="*/ 0 w 26305166"/>
                <a:gd name="connsiteY4" fmla="*/ 0 h 4113018"/>
                <a:gd name="connsiteX0" fmla="*/ 0 w 26796604"/>
                <a:gd name="connsiteY0" fmla="*/ 0 h 4113018"/>
                <a:gd name="connsiteX1" fmla="*/ 23082995 w 26796604"/>
                <a:gd name="connsiteY1" fmla="*/ 0 h 4113018"/>
                <a:gd name="connsiteX2" fmla="*/ 26796604 w 26796604"/>
                <a:gd name="connsiteY2" fmla="*/ 4049487 h 4113018"/>
                <a:gd name="connsiteX3" fmla="*/ 53750 w 26796604"/>
                <a:gd name="connsiteY3" fmla="*/ 4113018 h 4113018"/>
                <a:gd name="connsiteX4" fmla="*/ 0 w 26796604"/>
                <a:gd name="connsiteY4" fmla="*/ 0 h 4113018"/>
                <a:gd name="connsiteX0" fmla="*/ 0 w 26980894"/>
                <a:gd name="connsiteY0" fmla="*/ 0 h 4113018"/>
                <a:gd name="connsiteX1" fmla="*/ 23082995 w 26980894"/>
                <a:gd name="connsiteY1" fmla="*/ 0 h 4113018"/>
                <a:gd name="connsiteX2" fmla="*/ 26980894 w 26980894"/>
                <a:gd name="connsiteY2" fmla="*/ 4049487 h 4113018"/>
                <a:gd name="connsiteX3" fmla="*/ 53750 w 26980894"/>
                <a:gd name="connsiteY3" fmla="*/ 4113018 h 4113018"/>
                <a:gd name="connsiteX4" fmla="*/ 0 w 26980894"/>
                <a:gd name="connsiteY4" fmla="*/ 0 h 4113018"/>
                <a:gd name="connsiteX0" fmla="*/ 0 w 26939941"/>
                <a:gd name="connsiteY0" fmla="*/ 0 h 4113018"/>
                <a:gd name="connsiteX1" fmla="*/ 23042042 w 26939941"/>
                <a:gd name="connsiteY1" fmla="*/ 0 h 4113018"/>
                <a:gd name="connsiteX2" fmla="*/ 26939941 w 26939941"/>
                <a:gd name="connsiteY2" fmla="*/ 4049487 h 4113018"/>
                <a:gd name="connsiteX3" fmla="*/ 12797 w 26939941"/>
                <a:gd name="connsiteY3" fmla="*/ 4113018 h 4113018"/>
                <a:gd name="connsiteX4" fmla="*/ 0 w 26939941"/>
                <a:gd name="connsiteY4" fmla="*/ 0 h 411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9941" h="4113018">
                  <a:moveTo>
                    <a:pt x="0" y="0"/>
                  </a:moveTo>
                  <a:lnTo>
                    <a:pt x="23042042" y="0"/>
                  </a:lnTo>
                  <a:lnTo>
                    <a:pt x="26939941" y="4049487"/>
                  </a:lnTo>
                  <a:lnTo>
                    <a:pt x="12797" y="4113018"/>
                  </a:lnTo>
                  <a:cubicBezTo>
                    <a:pt x="8531" y="2742012"/>
                    <a:pt x="4266" y="1371006"/>
                    <a:pt x="0" y="0"/>
                  </a:cubicBezTo>
                  <a:close/>
                </a:path>
              </a:pathLst>
            </a:custGeom>
            <a:solidFill>
              <a:srgbClr val="E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대각선 줄무늬 7"/>
            <p:cNvSpPr/>
            <p:nvPr/>
          </p:nvSpPr>
          <p:spPr>
            <a:xfrm flipH="1">
              <a:off x="14177282" y="21532273"/>
              <a:ext cx="5442858" cy="4981617"/>
            </a:xfrm>
            <a:custGeom>
              <a:avLst/>
              <a:gdLst>
                <a:gd name="connsiteX0" fmla="*/ 0 w 4005943"/>
                <a:gd name="connsiteY0" fmla="*/ 2964162 h 4981617"/>
                <a:gd name="connsiteX1" fmla="*/ 2383616 w 4005943"/>
                <a:gd name="connsiteY1" fmla="*/ 0 h 4981617"/>
                <a:gd name="connsiteX2" fmla="*/ 4005943 w 4005943"/>
                <a:gd name="connsiteY2" fmla="*/ 0 h 4981617"/>
                <a:gd name="connsiteX3" fmla="*/ 0 w 4005943"/>
                <a:gd name="connsiteY3" fmla="*/ 4981617 h 4981617"/>
                <a:gd name="connsiteX4" fmla="*/ 0 w 4005943"/>
                <a:gd name="connsiteY4" fmla="*/ 2964162 h 4981617"/>
                <a:gd name="connsiteX0" fmla="*/ 0 w 5834743"/>
                <a:gd name="connsiteY0" fmla="*/ 4923591 h 4981617"/>
                <a:gd name="connsiteX1" fmla="*/ 4212416 w 5834743"/>
                <a:gd name="connsiteY1" fmla="*/ 0 h 4981617"/>
                <a:gd name="connsiteX2" fmla="*/ 5834743 w 5834743"/>
                <a:gd name="connsiteY2" fmla="*/ 0 h 4981617"/>
                <a:gd name="connsiteX3" fmla="*/ 1828800 w 5834743"/>
                <a:gd name="connsiteY3" fmla="*/ 4981617 h 4981617"/>
                <a:gd name="connsiteX4" fmla="*/ 0 w 5834743"/>
                <a:gd name="connsiteY4" fmla="*/ 4923591 h 4981617"/>
                <a:gd name="connsiteX0" fmla="*/ 0 w 5486401"/>
                <a:gd name="connsiteY0" fmla="*/ 5010677 h 5010677"/>
                <a:gd name="connsiteX1" fmla="*/ 3864074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86401"/>
                <a:gd name="connsiteY0" fmla="*/ 5010677 h 5010677"/>
                <a:gd name="connsiteX1" fmla="*/ 3994703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42858"/>
                <a:gd name="connsiteY0" fmla="*/ 4967134 h 4981617"/>
                <a:gd name="connsiteX1" fmla="*/ 3951160 w 5442858"/>
                <a:gd name="connsiteY1" fmla="*/ 0 h 4981617"/>
                <a:gd name="connsiteX2" fmla="*/ 5442858 w 5442858"/>
                <a:gd name="connsiteY2" fmla="*/ 0 h 4981617"/>
                <a:gd name="connsiteX3" fmla="*/ 1436915 w 5442858"/>
                <a:gd name="connsiteY3" fmla="*/ 4981617 h 4981617"/>
                <a:gd name="connsiteX4" fmla="*/ 0 w 5442858"/>
                <a:gd name="connsiteY4" fmla="*/ 4967134 h 498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858" h="4981617">
                  <a:moveTo>
                    <a:pt x="0" y="4967134"/>
                  </a:moveTo>
                  <a:lnTo>
                    <a:pt x="3951160" y="0"/>
                  </a:lnTo>
                  <a:lnTo>
                    <a:pt x="5442858" y="0"/>
                  </a:lnTo>
                  <a:lnTo>
                    <a:pt x="1436915" y="4981617"/>
                  </a:lnTo>
                  <a:lnTo>
                    <a:pt x="0" y="4967134"/>
                  </a:lnTo>
                  <a:close/>
                </a:path>
              </a:pathLst>
            </a:custGeom>
            <a:solidFill>
              <a:srgbClr val="1D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3"/>
            <p:cNvSpPr/>
            <p:nvPr/>
          </p:nvSpPr>
          <p:spPr>
            <a:xfrm rot="10800000">
              <a:off x="17406217" y="23476192"/>
              <a:ext cx="3988298" cy="2024743"/>
            </a:xfrm>
            <a:custGeom>
              <a:avLst/>
              <a:gdLst>
                <a:gd name="connsiteX0" fmla="*/ 0 w 16898711"/>
                <a:gd name="connsiteY0" fmla="*/ 0 h 4049486"/>
                <a:gd name="connsiteX1" fmla="*/ 16898711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130629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16898711"/>
                <a:gd name="connsiteY0" fmla="*/ 0 h 4049486"/>
                <a:gd name="connsiteX1" fmla="*/ 13676540 w 16898711"/>
                <a:gd name="connsiteY1" fmla="*/ 0 h 4049486"/>
                <a:gd name="connsiteX2" fmla="*/ 16898711 w 16898711"/>
                <a:gd name="connsiteY2" fmla="*/ 4049486 h 4049486"/>
                <a:gd name="connsiteX3" fmla="*/ 0 w 16898711"/>
                <a:gd name="connsiteY3" fmla="*/ 4049486 h 4049486"/>
                <a:gd name="connsiteX4" fmla="*/ 0 w 16898711"/>
                <a:gd name="connsiteY4" fmla="*/ 0 h 4049486"/>
                <a:gd name="connsiteX0" fmla="*/ 0 w 21036559"/>
                <a:gd name="connsiteY0" fmla="*/ 0 h 4049486"/>
                <a:gd name="connsiteX1" fmla="*/ 13676540 w 21036559"/>
                <a:gd name="connsiteY1" fmla="*/ 0 h 4049486"/>
                <a:gd name="connsiteX2" fmla="*/ 21036559 w 21036559"/>
                <a:gd name="connsiteY2" fmla="*/ 4049486 h 4049486"/>
                <a:gd name="connsiteX3" fmla="*/ 0 w 21036559"/>
                <a:gd name="connsiteY3" fmla="*/ 4049486 h 4049486"/>
                <a:gd name="connsiteX4" fmla="*/ 0 w 21036559"/>
                <a:gd name="connsiteY4" fmla="*/ 0 h 4049486"/>
                <a:gd name="connsiteX0" fmla="*/ 0 w 21036559"/>
                <a:gd name="connsiteY0" fmla="*/ 0 h 4049486"/>
                <a:gd name="connsiteX1" fmla="*/ 12587634 w 21036559"/>
                <a:gd name="connsiteY1" fmla="*/ 0 h 4049486"/>
                <a:gd name="connsiteX2" fmla="*/ 21036559 w 21036559"/>
                <a:gd name="connsiteY2" fmla="*/ 4049486 h 4049486"/>
                <a:gd name="connsiteX3" fmla="*/ 0 w 21036559"/>
                <a:gd name="connsiteY3" fmla="*/ 4049486 h 4049486"/>
                <a:gd name="connsiteX4" fmla="*/ 0 w 21036559"/>
                <a:gd name="connsiteY4" fmla="*/ 0 h 4049486"/>
                <a:gd name="connsiteX0" fmla="*/ 0 w 21036559"/>
                <a:gd name="connsiteY0" fmla="*/ 0 h 4049486"/>
                <a:gd name="connsiteX1" fmla="*/ 12587634 w 21036559"/>
                <a:gd name="connsiteY1" fmla="*/ 0 h 4049486"/>
                <a:gd name="connsiteX2" fmla="*/ 21036559 w 21036559"/>
                <a:gd name="connsiteY2" fmla="*/ 4049486 h 4049486"/>
                <a:gd name="connsiteX3" fmla="*/ 1088906 w 21036559"/>
                <a:gd name="connsiteY3" fmla="*/ 4049486 h 4049486"/>
                <a:gd name="connsiteX4" fmla="*/ 0 w 21036559"/>
                <a:gd name="connsiteY4" fmla="*/ 0 h 4049486"/>
                <a:gd name="connsiteX0" fmla="*/ 0 w 19947653"/>
                <a:gd name="connsiteY0" fmla="*/ 0 h 4049486"/>
                <a:gd name="connsiteX1" fmla="*/ 11498728 w 19947653"/>
                <a:gd name="connsiteY1" fmla="*/ 0 h 4049486"/>
                <a:gd name="connsiteX2" fmla="*/ 19947653 w 19947653"/>
                <a:gd name="connsiteY2" fmla="*/ 4049486 h 4049486"/>
                <a:gd name="connsiteX3" fmla="*/ 0 w 19947653"/>
                <a:gd name="connsiteY3" fmla="*/ 4049486 h 4049486"/>
                <a:gd name="connsiteX4" fmla="*/ 0 w 19947653"/>
                <a:gd name="connsiteY4" fmla="*/ 0 h 40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7653" h="4049486">
                  <a:moveTo>
                    <a:pt x="0" y="0"/>
                  </a:moveTo>
                  <a:lnTo>
                    <a:pt x="11498728" y="0"/>
                  </a:lnTo>
                  <a:lnTo>
                    <a:pt x="19947653" y="4049486"/>
                  </a:lnTo>
                  <a:lnTo>
                    <a:pt x="0" y="4049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대각선 줄무늬 7"/>
            <p:cNvSpPr/>
            <p:nvPr/>
          </p:nvSpPr>
          <p:spPr>
            <a:xfrm flipH="1">
              <a:off x="15004597" y="20318374"/>
              <a:ext cx="3657600" cy="2891562"/>
            </a:xfrm>
            <a:custGeom>
              <a:avLst/>
              <a:gdLst>
                <a:gd name="connsiteX0" fmla="*/ 0 w 4005943"/>
                <a:gd name="connsiteY0" fmla="*/ 2964162 h 4981617"/>
                <a:gd name="connsiteX1" fmla="*/ 2383616 w 4005943"/>
                <a:gd name="connsiteY1" fmla="*/ 0 h 4981617"/>
                <a:gd name="connsiteX2" fmla="*/ 4005943 w 4005943"/>
                <a:gd name="connsiteY2" fmla="*/ 0 h 4981617"/>
                <a:gd name="connsiteX3" fmla="*/ 0 w 4005943"/>
                <a:gd name="connsiteY3" fmla="*/ 4981617 h 4981617"/>
                <a:gd name="connsiteX4" fmla="*/ 0 w 4005943"/>
                <a:gd name="connsiteY4" fmla="*/ 2964162 h 4981617"/>
                <a:gd name="connsiteX0" fmla="*/ 0 w 5834743"/>
                <a:gd name="connsiteY0" fmla="*/ 4923591 h 4981617"/>
                <a:gd name="connsiteX1" fmla="*/ 4212416 w 5834743"/>
                <a:gd name="connsiteY1" fmla="*/ 0 h 4981617"/>
                <a:gd name="connsiteX2" fmla="*/ 5834743 w 5834743"/>
                <a:gd name="connsiteY2" fmla="*/ 0 h 4981617"/>
                <a:gd name="connsiteX3" fmla="*/ 1828800 w 5834743"/>
                <a:gd name="connsiteY3" fmla="*/ 4981617 h 4981617"/>
                <a:gd name="connsiteX4" fmla="*/ 0 w 5834743"/>
                <a:gd name="connsiteY4" fmla="*/ 4923591 h 4981617"/>
                <a:gd name="connsiteX0" fmla="*/ 0 w 5486401"/>
                <a:gd name="connsiteY0" fmla="*/ 5010677 h 5010677"/>
                <a:gd name="connsiteX1" fmla="*/ 3864074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86401"/>
                <a:gd name="connsiteY0" fmla="*/ 5010677 h 5010677"/>
                <a:gd name="connsiteX1" fmla="*/ 3994703 w 5486401"/>
                <a:gd name="connsiteY1" fmla="*/ 0 h 5010677"/>
                <a:gd name="connsiteX2" fmla="*/ 5486401 w 5486401"/>
                <a:gd name="connsiteY2" fmla="*/ 0 h 5010677"/>
                <a:gd name="connsiteX3" fmla="*/ 1480458 w 5486401"/>
                <a:gd name="connsiteY3" fmla="*/ 4981617 h 5010677"/>
                <a:gd name="connsiteX4" fmla="*/ 0 w 5486401"/>
                <a:gd name="connsiteY4" fmla="*/ 5010677 h 5010677"/>
                <a:gd name="connsiteX0" fmla="*/ 0 w 5442858"/>
                <a:gd name="connsiteY0" fmla="*/ 4967134 h 4981617"/>
                <a:gd name="connsiteX1" fmla="*/ 3951160 w 5442858"/>
                <a:gd name="connsiteY1" fmla="*/ 0 h 4981617"/>
                <a:gd name="connsiteX2" fmla="*/ 5442858 w 5442858"/>
                <a:gd name="connsiteY2" fmla="*/ 0 h 4981617"/>
                <a:gd name="connsiteX3" fmla="*/ 1436915 w 5442858"/>
                <a:gd name="connsiteY3" fmla="*/ 4981617 h 4981617"/>
                <a:gd name="connsiteX4" fmla="*/ 0 w 5442858"/>
                <a:gd name="connsiteY4" fmla="*/ 4967134 h 4981617"/>
                <a:gd name="connsiteX0" fmla="*/ 0 w 5442858"/>
                <a:gd name="connsiteY0" fmla="*/ 4967134 h 4981617"/>
                <a:gd name="connsiteX1" fmla="*/ 2601331 w 5442858"/>
                <a:gd name="connsiteY1" fmla="*/ 1698171 h 4981617"/>
                <a:gd name="connsiteX2" fmla="*/ 5442858 w 5442858"/>
                <a:gd name="connsiteY2" fmla="*/ 0 h 4981617"/>
                <a:gd name="connsiteX3" fmla="*/ 1436915 w 5442858"/>
                <a:gd name="connsiteY3" fmla="*/ 4981617 h 4981617"/>
                <a:gd name="connsiteX4" fmla="*/ 0 w 5442858"/>
                <a:gd name="connsiteY4" fmla="*/ 4967134 h 4981617"/>
                <a:gd name="connsiteX0" fmla="*/ 0 w 3875315"/>
                <a:gd name="connsiteY0" fmla="*/ 3268963 h 3283446"/>
                <a:gd name="connsiteX1" fmla="*/ 2601331 w 3875315"/>
                <a:gd name="connsiteY1" fmla="*/ 0 h 3283446"/>
                <a:gd name="connsiteX2" fmla="*/ 3875315 w 3875315"/>
                <a:gd name="connsiteY2" fmla="*/ 87087 h 3283446"/>
                <a:gd name="connsiteX3" fmla="*/ 1436915 w 3875315"/>
                <a:gd name="connsiteY3" fmla="*/ 3283446 h 3283446"/>
                <a:gd name="connsiteX4" fmla="*/ 0 w 3875315"/>
                <a:gd name="connsiteY4" fmla="*/ 3268963 h 3283446"/>
                <a:gd name="connsiteX0" fmla="*/ 0 w 3875315"/>
                <a:gd name="connsiteY0" fmla="*/ 3181876 h 3196359"/>
                <a:gd name="connsiteX1" fmla="*/ 2383617 w 3875315"/>
                <a:gd name="connsiteY1" fmla="*/ 43541 h 3196359"/>
                <a:gd name="connsiteX2" fmla="*/ 3875315 w 3875315"/>
                <a:gd name="connsiteY2" fmla="*/ 0 h 3196359"/>
                <a:gd name="connsiteX3" fmla="*/ 1436915 w 3875315"/>
                <a:gd name="connsiteY3" fmla="*/ 3196359 h 3196359"/>
                <a:gd name="connsiteX4" fmla="*/ 0 w 3875315"/>
                <a:gd name="connsiteY4" fmla="*/ 3181876 h 3196359"/>
                <a:gd name="connsiteX0" fmla="*/ 0 w 3744686"/>
                <a:gd name="connsiteY0" fmla="*/ 3138335 h 3152818"/>
                <a:gd name="connsiteX1" fmla="*/ 2383617 w 3744686"/>
                <a:gd name="connsiteY1" fmla="*/ 0 h 3152818"/>
                <a:gd name="connsiteX2" fmla="*/ 3744686 w 3744686"/>
                <a:gd name="connsiteY2" fmla="*/ 43545 h 3152818"/>
                <a:gd name="connsiteX3" fmla="*/ 1436915 w 3744686"/>
                <a:gd name="connsiteY3" fmla="*/ 3152818 h 3152818"/>
                <a:gd name="connsiteX4" fmla="*/ 0 w 3744686"/>
                <a:gd name="connsiteY4" fmla="*/ 3138335 h 3152818"/>
                <a:gd name="connsiteX0" fmla="*/ 0 w 3875315"/>
                <a:gd name="connsiteY0" fmla="*/ 3138335 h 3152818"/>
                <a:gd name="connsiteX1" fmla="*/ 2383617 w 3875315"/>
                <a:gd name="connsiteY1" fmla="*/ 0 h 3152818"/>
                <a:gd name="connsiteX2" fmla="*/ 3875315 w 3875315"/>
                <a:gd name="connsiteY2" fmla="*/ 43545 h 3152818"/>
                <a:gd name="connsiteX3" fmla="*/ 1436915 w 3875315"/>
                <a:gd name="connsiteY3" fmla="*/ 3152818 h 3152818"/>
                <a:gd name="connsiteX4" fmla="*/ 0 w 3875315"/>
                <a:gd name="connsiteY4" fmla="*/ 3138335 h 3152818"/>
                <a:gd name="connsiteX0" fmla="*/ 0 w 3918858"/>
                <a:gd name="connsiteY0" fmla="*/ 3225419 h 3239902"/>
                <a:gd name="connsiteX1" fmla="*/ 2383617 w 3918858"/>
                <a:gd name="connsiteY1" fmla="*/ 87084 h 3239902"/>
                <a:gd name="connsiteX2" fmla="*/ 3918858 w 3918858"/>
                <a:gd name="connsiteY2" fmla="*/ 0 h 3239902"/>
                <a:gd name="connsiteX3" fmla="*/ 1436915 w 3918858"/>
                <a:gd name="connsiteY3" fmla="*/ 3239902 h 3239902"/>
                <a:gd name="connsiteX4" fmla="*/ 0 w 3918858"/>
                <a:gd name="connsiteY4" fmla="*/ 3225419 h 3239902"/>
                <a:gd name="connsiteX0" fmla="*/ 0 w 3788229"/>
                <a:gd name="connsiteY0" fmla="*/ 3138335 h 3152818"/>
                <a:gd name="connsiteX1" fmla="*/ 2383617 w 3788229"/>
                <a:gd name="connsiteY1" fmla="*/ 0 h 3152818"/>
                <a:gd name="connsiteX2" fmla="*/ 3788229 w 3788229"/>
                <a:gd name="connsiteY2" fmla="*/ 87088 h 3152818"/>
                <a:gd name="connsiteX3" fmla="*/ 1436915 w 3788229"/>
                <a:gd name="connsiteY3" fmla="*/ 3152818 h 3152818"/>
                <a:gd name="connsiteX4" fmla="*/ 0 w 3788229"/>
                <a:gd name="connsiteY4" fmla="*/ 3138335 h 3152818"/>
                <a:gd name="connsiteX0" fmla="*/ 0 w 3788229"/>
                <a:gd name="connsiteY0" fmla="*/ 3051247 h 3065730"/>
                <a:gd name="connsiteX1" fmla="*/ 2252989 w 3788229"/>
                <a:gd name="connsiteY1" fmla="*/ 43540 h 3065730"/>
                <a:gd name="connsiteX2" fmla="*/ 3788229 w 3788229"/>
                <a:gd name="connsiteY2" fmla="*/ 0 h 3065730"/>
                <a:gd name="connsiteX3" fmla="*/ 1436915 w 3788229"/>
                <a:gd name="connsiteY3" fmla="*/ 3065730 h 3065730"/>
                <a:gd name="connsiteX4" fmla="*/ 0 w 3788229"/>
                <a:gd name="connsiteY4" fmla="*/ 3051247 h 3065730"/>
                <a:gd name="connsiteX0" fmla="*/ 0 w 3788229"/>
                <a:gd name="connsiteY0" fmla="*/ 3007707 h 3022190"/>
                <a:gd name="connsiteX1" fmla="*/ 2252989 w 3788229"/>
                <a:gd name="connsiteY1" fmla="*/ 0 h 3022190"/>
                <a:gd name="connsiteX2" fmla="*/ 3788229 w 3788229"/>
                <a:gd name="connsiteY2" fmla="*/ 87088 h 3022190"/>
                <a:gd name="connsiteX3" fmla="*/ 1436915 w 3788229"/>
                <a:gd name="connsiteY3" fmla="*/ 3022190 h 3022190"/>
                <a:gd name="connsiteX4" fmla="*/ 0 w 3788229"/>
                <a:gd name="connsiteY4" fmla="*/ 3007707 h 3022190"/>
                <a:gd name="connsiteX0" fmla="*/ 0 w 3788229"/>
                <a:gd name="connsiteY0" fmla="*/ 2920619 h 2935102"/>
                <a:gd name="connsiteX1" fmla="*/ 2165903 w 3788229"/>
                <a:gd name="connsiteY1" fmla="*/ 43540 h 2935102"/>
                <a:gd name="connsiteX2" fmla="*/ 3788229 w 3788229"/>
                <a:gd name="connsiteY2" fmla="*/ 0 h 2935102"/>
                <a:gd name="connsiteX3" fmla="*/ 1436915 w 3788229"/>
                <a:gd name="connsiteY3" fmla="*/ 2935102 h 2935102"/>
                <a:gd name="connsiteX4" fmla="*/ 0 w 3788229"/>
                <a:gd name="connsiteY4" fmla="*/ 2920619 h 2935102"/>
                <a:gd name="connsiteX0" fmla="*/ 0 w 3657600"/>
                <a:gd name="connsiteY0" fmla="*/ 2877079 h 2891562"/>
                <a:gd name="connsiteX1" fmla="*/ 2165903 w 3657600"/>
                <a:gd name="connsiteY1" fmla="*/ 0 h 2891562"/>
                <a:gd name="connsiteX2" fmla="*/ 3657600 w 3657600"/>
                <a:gd name="connsiteY2" fmla="*/ 43546 h 2891562"/>
                <a:gd name="connsiteX3" fmla="*/ 1436915 w 3657600"/>
                <a:gd name="connsiteY3" fmla="*/ 2891562 h 2891562"/>
                <a:gd name="connsiteX4" fmla="*/ 0 w 3657600"/>
                <a:gd name="connsiteY4" fmla="*/ 2877079 h 289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0" h="2891562">
                  <a:moveTo>
                    <a:pt x="0" y="2877079"/>
                  </a:moveTo>
                  <a:lnTo>
                    <a:pt x="2165903" y="0"/>
                  </a:lnTo>
                  <a:lnTo>
                    <a:pt x="3657600" y="43546"/>
                  </a:lnTo>
                  <a:lnTo>
                    <a:pt x="1436915" y="2891562"/>
                  </a:lnTo>
                  <a:lnTo>
                    <a:pt x="0" y="2877079"/>
                  </a:lnTo>
                  <a:close/>
                </a:path>
              </a:pathLst>
            </a:custGeom>
            <a:solidFill>
              <a:srgbClr val="E5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3" y="895673"/>
            <a:ext cx="3961750" cy="396175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8634924" y="1331446"/>
            <a:ext cx="21936322" cy="1761930"/>
          </a:xfrm>
          <a:prstGeom prst="rect">
            <a:avLst/>
          </a:prstGeom>
          <a:noFill/>
          <a:ln>
            <a:noFill/>
          </a:ln>
        </p:spPr>
        <p:txBody>
          <a:bodyPr wrap="square" lIns="68491" tIns="34245" rIns="68491" bIns="3424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1000" dirty="0" smtClean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  <a:endParaRPr lang="en-US" altLang="ko-KR" sz="11000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924" y="3130645"/>
            <a:ext cx="2176463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cxnSp>
        <p:nvCxnSpPr>
          <p:cNvPr id="37" name="직선 연결선 36"/>
          <p:cNvCxnSpPr/>
          <p:nvPr/>
        </p:nvCxnSpPr>
        <p:spPr>
          <a:xfrm>
            <a:off x="16202819" y="6197600"/>
            <a:ext cx="0" cy="36195000"/>
          </a:xfrm>
          <a:prstGeom prst="line">
            <a:avLst/>
          </a:prstGeom>
          <a:ln w="12700">
            <a:solidFill>
              <a:srgbClr val="888C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064133" y="8041790"/>
            <a:ext cx="14335194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7092279" y="8041790"/>
            <a:ext cx="14335194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86621" y="6473349"/>
            <a:ext cx="15138687" cy="1213523"/>
            <a:chOff x="970772" y="4708167"/>
            <a:chExt cx="15138687" cy="1213523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9" name="그룹 18"/>
            <p:cNvGrpSpPr/>
            <p:nvPr/>
          </p:nvGrpSpPr>
          <p:grpSpPr>
            <a:xfrm>
              <a:off x="1668275" y="4708167"/>
              <a:ext cx="14441184" cy="1213523"/>
              <a:chOff x="1428741" y="4708167"/>
              <a:chExt cx="14441184" cy="1213523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2142371" y="4708167"/>
                <a:ext cx="13727554" cy="1213523"/>
              </a:xfrm>
              <a:prstGeom prst="rect">
                <a:avLst/>
              </a:prstGeom>
              <a:solidFill>
                <a:srgbClr val="E5EC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428741" y="4710361"/>
                <a:ext cx="607375" cy="1211329"/>
              </a:xfrm>
              <a:prstGeom prst="rect">
                <a:avLst/>
              </a:prstGeom>
              <a:solidFill>
                <a:srgbClr val="1D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88604" y="4869207"/>
                <a:ext cx="118361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 smtClean="0">
                    <a:solidFill>
                      <a:srgbClr val="1D429B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Background </a:t>
                </a:r>
                <a:endParaRPr lang="ko-KR" altLang="en-US" sz="5000" dirty="0">
                  <a:solidFill>
                    <a:srgbClr val="1D429B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970772" y="4710362"/>
              <a:ext cx="600919" cy="1211328"/>
            </a:xfrm>
            <a:prstGeom prst="rect">
              <a:avLst/>
            </a:prstGeom>
            <a:solidFill>
              <a:srgbClr val="88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6732205" y="6466656"/>
            <a:ext cx="15138687" cy="1213523"/>
            <a:chOff x="970772" y="4708167"/>
            <a:chExt cx="15138687" cy="1213523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6" name="그룹 35"/>
            <p:cNvGrpSpPr/>
            <p:nvPr/>
          </p:nvGrpSpPr>
          <p:grpSpPr>
            <a:xfrm>
              <a:off x="1668275" y="4708167"/>
              <a:ext cx="14441184" cy="1213523"/>
              <a:chOff x="1428741" y="4708167"/>
              <a:chExt cx="14441184" cy="1213523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2142371" y="4708167"/>
                <a:ext cx="13727554" cy="1213523"/>
              </a:xfrm>
              <a:prstGeom prst="rect">
                <a:avLst/>
              </a:prstGeom>
              <a:solidFill>
                <a:srgbClr val="E5EC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428741" y="4710361"/>
                <a:ext cx="607375" cy="1211329"/>
              </a:xfrm>
              <a:prstGeom prst="rect">
                <a:avLst/>
              </a:prstGeom>
              <a:solidFill>
                <a:srgbClr val="1D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88604" y="4869207"/>
                <a:ext cx="118361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 smtClean="0">
                    <a:solidFill>
                      <a:srgbClr val="1D429B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Results </a:t>
                </a:r>
                <a:endParaRPr lang="ko-KR" altLang="en-US" sz="5000" dirty="0">
                  <a:solidFill>
                    <a:srgbClr val="1D429B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970772" y="4710362"/>
              <a:ext cx="600919" cy="1211328"/>
            </a:xfrm>
            <a:prstGeom prst="rect">
              <a:avLst/>
            </a:prstGeom>
            <a:solidFill>
              <a:srgbClr val="88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371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57681" y="3664246"/>
            <a:ext cx="2084160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-7799" y="1"/>
            <a:ext cx="15506879" cy="5398010"/>
            <a:chOff x="-7799" y="1"/>
            <a:chExt cx="15506879" cy="539801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9" b="49740"/>
            <a:stretch/>
          </p:blipFill>
          <p:spPr>
            <a:xfrm>
              <a:off x="-7799" y="1"/>
              <a:ext cx="15506879" cy="452627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79" y="939030"/>
              <a:ext cx="4458980" cy="4458981"/>
            </a:xfrm>
            <a:prstGeom prst="rect">
              <a:avLst/>
            </a:prstGeom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11557680" y="1801828"/>
            <a:ext cx="3061878" cy="1761930"/>
          </a:xfrm>
          <a:prstGeom prst="rect">
            <a:avLst/>
          </a:prstGeom>
          <a:noFill/>
          <a:ln>
            <a:noFill/>
          </a:ln>
        </p:spPr>
        <p:txBody>
          <a:bodyPr wrap="square" lIns="68491" tIns="34245" rIns="68491" bIns="3424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1000" dirty="0" smtClean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  <a:endParaRPr lang="en-US" altLang="ko-KR" sz="11000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731038" y="42278300"/>
            <a:ext cx="30936207" cy="355600"/>
          </a:xfrm>
          <a:prstGeom prst="rect">
            <a:avLst/>
          </a:prstGeom>
          <a:solidFill>
            <a:srgbClr val="22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732044" y="6273623"/>
            <a:ext cx="15218951" cy="1219845"/>
            <a:chOff x="732044" y="6273623"/>
            <a:chExt cx="15218951" cy="1219845"/>
          </a:xfrm>
        </p:grpSpPr>
        <p:sp>
          <p:nvSpPr>
            <p:cNvPr id="16" name="직사각형 15"/>
            <p:cNvSpPr/>
            <p:nvPr/>
          </p:nvSpPr>
          <p:spPr>
            <a:xfrm flipV="1">
              <a:off x="732044" y="6273623"/>
              <a:ext cx="15218951" cy="1219845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0071" y="6372480"/>
              <a:ext cx="45028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6448294" y="6273623"/>
            <a:ext cx="15218951" cy="1219844"/>
            <a:chOff x="16448294" y="6273623"/>
            <a:chExt cx="15218951" cy="1219844"/>
          </a:xfrm>
        </p:grpSpPr>
        <p:sp>
          <p:nvSpPr>
            <p:cNvPr id="18" name="직사각형 17"/>
            <p:cNvSpPr/>
            <p:nvPr/>
          </p:nvSpPr>
          <p:spPr>
            <a:xfrm flipV="1">
              <a:off x="16448294" y="6273623"/>
              <a:ext cx="15218951" cy="1219844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600706" y="6372480"/>
              <a:ext cx="29141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cxnSp>
        <p:nvCxnSpPr>
          <p:cNvPr id="20" name="직선 연결선 19"/>
          <p:cNvCxnSpPr/>
          <p:nvPr/>
        </p:nvCxnSpPr>
        <p:spPr>
          <a:xfrm flipH="1">
            <a:off x="16200572" y="7819932"/>
            <a:ext cx="1" cy="33848171"/>
          </a:xfrm>
          <a:prstGeom prst="line">
            <a:avLst/>
          </a:prstGeom>
          <a:ln>
            <a:solidFill>
              <a:srgbClr val="1E4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168043" y="7973980"/>
            <a:ext cx="14293630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6858315" y="7973980"/>
            <a:ext cx="14355976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5734403" y="1535459"/>
            <a:ext cx="21936322" cy="1761930"/>
          </a:xfrm>
          <a:prstGeom prst="rect">
            <a:avLst/>
          </a:prstGeom>
          <a:noFill/>
          <a:ln>
            <a:noFill/>
          </a:ln>
        </p:spPr>
        <p:txBody>
          <a:bodyPr wrap="square" lIns="68491" tIns="34245" rIns="68491" bIns="3424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ko-KR" sz="11000" dirty="0" smtClean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  <a:endParaRPr lang="en-US" altLang="ko-KR" sz="11000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0249" y="3346951"/>
            <a:ext cx="2176463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 algn="ctr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732043" y="6014832"/>
            <a:ext cx="30935201" cy="8288997"/>
            <a:chOff x="720305" y="6375383"/>
            <a:chExt cx="30935201" cy="8288997"/>
          </a:xfrm>
        </p:grpSpPr>
        <p:grpSp>
          <p:nvGrpSpPr>
            <p:cNvPr id="34" name="그룹 33"/>
            <p:cNvGrpSpPr/>
            <p:nvPr/>
          </p:nvGrpSpPr>
          <p:grpSpPr>
            <a:xfrm>
              <a:off x="720305" y="6375383"/>
              <a:ext cx="15218951" cy="8288997"/>
              <a:chOff x="720305" y="6375383"/>
              <a:chExt cx="15218951" cy="8288997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20305" y="7595227"/>
                <a:ext cx="15218951" cy="7069153"/>
              </a:xfrm>
              <a:prstGeom prst="rect">
                <a:avLst/>
              </a:prstGeom>
              <a:solidFill>
                <a:srgbClr val="ECF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0305" y="6375383"/>
                <a:ext cx="92665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37419"/>
                <a:r>
                  <a:rPr lang="en-US" altLang="ko-KR" sz="6000" spc="-47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296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  <a:cs typeface="Arial" pitchFamily="34" charset="0"/>
                  </a:rPr>
                  <a:t>Background</a:t>
                </a:r>
                <a:endParaRPr lang="en-US" altLang="ko-KR" sz="6000" spc="-47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296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endParaRPr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>
                <a:off x="720305" y="7595227"/>
                <a:ext cx="15218951" cy="6256"/>
                <a:chOff x="720305" y="24568777"/>
                <a:chExt cx="15218951" cy="6256"/>
              </a:xfrm>
            </p:grpSpPr>
            <p:cxnSp>
              <p:nvCxnSpPr>
                <p:cNvPr id="16" name="직선 연결선 15"/>
                <p:cNvCxnSpPr/>
                <p:nvPr/>
              </p:nvCxnSpPr>
              <p:spPr>
                <a:xfrm flipV="1">
                  <a:off x="720305" y="24568777"/>
                  <a:ext cx="15218951" cy="2284"/>
                </a:xfrm>
                <a:prstGeom prst="line">
                  <a:avLst/>
                </a:prstGeom>
                <a:ln>
                  <a:solidFill>
                    <a:srgbClr val="1E42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직선 연결선 25"/>
                <p:cNvCxnSpPr/>
                <p:nvPr/>
              </p:nvCxnSpPr>
              <p:spPr>
                <a:xfrm>
                  <a:off x="720305" y="24571061"/>
                  <a:ext cx="3451645" cy="3972"/>
                </a:xfrm>
                <a:prstGeom prst="line">
                  <a:avLst/>
                </a:prstGeom>
                <a:ln w="76200">
                  <a:solidFill>
                    <a:srgbClr val="1E42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그룹 34"/>
            <p:cNvGrpSpPr/>
            <p:nvPr/>
          </p:nvGrpSpPr>
          <p:grpSpPr>
            <a:xfrm>
              <a:off x="16436555" y="6375383"/>
              <a:ext cx="15218951" cy="8288997"/>
              <a:chOff x="16436555" y="6375383"/>
              <a:chExt cx="15218951" cy="8288997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6436555" y="7595227"/>
                <a:ext cx="15218951" cy="7069153"/>
              </a:xfrm>
              <a:prstGeom prst="rect">
                <a:avLst/>
              </a:prstGeom>
              <a:solidFill>
                <a:srgbClr val="ECF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6436555" y="6375383"/>
                <a:ext cx="92665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37419"/>
                <a:r>
                  <a:rPr lang="en-US" altLang="ko-KR" sz="6000" spc="-47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296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  <a:cs typeface="Arial" pitchFamily="34" charset="0"/>
                  </a:rPr>
                  <a:t>Results</a:t>
                </a:r>
                <a:endParaRPr lang="en-US" altLang="ko-KR" sz="6000" spc="-47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296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endParaRPr>
              </a:p>
            </p:txBody>
          </p:sp>
          <p:grpSp>
            <p:nvGrpSpPr>
              <p:cNvPr id="31" name="그룹 30"/>
              <p:cNvGrpSpPr/>
              <p:nvPr/>
            </p:nvGrpSpPr>
            <p:grpSpPr>
              <a:xfrm>
                <a:off x="16436555" y="7595227"/>
                <a:ext cx="15218951" cy="6256"/>
                <a:chOff x="720305" y="24568777"/>
                <a:chExt cx="15218951" cy="6256"/>
              </a:xfrm>
            </p:grpSpPr>
            <p:cxnSp>
              <p:nvCxnSpPr>
                <p:cNvPr id="32" name="직선 연결선 31"/>
                <p:cNvCxnSpPr/>
                <p:nvPr/>
              </p:nvCxnSpPr>
              <p:spPr>
                <a:xfrm flipV="1">
                  <a:off x="720305" y="24568777"/>
                  <a:ext cx="15218951" cy="2284"/>
                </a:xfrm>
                <a:prstGeom prst="line">
                  <a:avLst/>
                </a:prstGeom>
                <a:ln>
                  <a:solidFill>
                    <a:srgbClr val="1E42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직선 연결선 32"/>
                <p:cNvCxnSpPr/>
                <p:nvPr/>
              </p:nvCxnSpPr>
              <p:spPr>
                <a:xfrm>
                  <a:off x="720305" y="24571061"/>
                  <a:ext cx="3451645" cy="3972"/>
                </a:xfrm>
                <a:prstGeom prst="line">
                  <a:avLst/>
                </a:prstGeom>
                <a:ln w="76200">
                  <a:solidFill>
                    <a:srgbClr val="1E42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그룹 2"/>
          <p:cNvGrpSpPr/>
          <p:nvPr/>
        </p:nvGrpSpPr>
        <p:grpSpPr>
          <a:xfrm>
            <a:off x="0" y="0"/>
            <a:ext cx="32399288" cy="5669279"/>
            <a:chOff x="0" y="0"/>
            <a:chExt cx="32399288" cy="5669279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32399288" cy="933448"/>
              <a:chOff x="0" y="0"/>
              <a:chExt cx="32399288" cy="1260000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0" y="0"/>
                <a:ext cx="32399288" cy="1080000"/>
              </a:xfrm>
              <a:prstGeom prst="rect">
                <a:avLst/>
              </a:prstGeom>
              <a:solidFill>
                <a:srgbClr val="1E4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0" y="1080000"/>
                <a:ext cx="32399288" cy="180000"/>
              </a:xfrm>
              <a:prstGeom prst="rect">
                <a:avLst/>
              </a:prstGeom>
              <a:solidFill>
                <a:srgbClr val="00A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9577" y="1707528"/>
              <a:ext cx="3961750" cy="396175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12" y="2254692"/>
              <a:ext cx="4949316" cy="2745398"/>
            </a:xfrm>
            <a:prstGeom prst="rect">
              <a:avLst/>
            </a:prstGeom>
          </p:spPr>
        </p:pic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168043" y="7558342"/>
            <a:ext cx="14293630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6858315" y="7558342"/>
            <a:ext cx="14355976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4178695" y="1004326"/>
            <a:ext cx="21936322" cy="1761930"/>
          </a:xfrm>
          <a:prstGeom prst="rect">
            <a:avLst/>
          </a:prstGeom>
          <a:noFill/>
          <a:ln>
            <a:noFill/>
          </a:ln>
        </p:spPr>
        <p:txBody>
          <a:bodyPr wrap="square" lIns="68491" tIns="34245" rIns="68491" bIns="3424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1000" dirty="0" smtClean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  <a:endParaRPr lang="en-US" altLang="ko-KR" sz="11000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541" y="2851651"/>
            <a:ext cx="2176463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81009" y="-30640"/>
            <a:ext cx="31069365" cy="5502588"/>
            <a:chOff x="681009" y="-30640"/>
            <a:chExt cx="31069365" cy="550258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648" y="573221"/>
              <a:ext cx="4898726" cy="4898727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731042" y="-30640"/>
              <a:ext cx="2782609" cy="4965643"/>
              <a:chOff x="731041" y="-197800"/>
              <a:chExt cx="1584736" cy="4902589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 rot="16200000">
                <a:off x="389094" y="144154"/>
                <a:ext cx="2268635" cy="1584728"/>
              </a:xfrm>
              <a:prstGeom prst="roundRect">
                <a:avLst>
                  <a:gd name="adj" fmla="val 0"/>
                </a:avLst>
              </a:prstGeom>
              <a:solidFill>
                <a:srgbClr val="2D9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7"/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 rot="16200000">
                <a:off x="725827" y="2050714"/>
                <a:ext cx="1595162" cy="1584733"/>
              </a:xfrm>
              <a:prstGeom prst="roundRect">
                <a:avLst>
                  <a:gd name="adj" fmla="val 0"/>
                </a:avLst>
              </a:prstGeom>
              <a:solidFill>
                <a:srgbClr val="2257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7"/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 rot="16200000">
                <a:off x="979180" y="3368192"/>
                <a:ext cx="1088461" cy="1584733"/>
              </a:xfrm>
              <a:prstGeom prst="roundRect">
                <a:avLst>
                  <a:gd name="adj" fmla="val 0"/>
                </a:avLst>
              </a:prstGeom>
              <a:solidFill>
                <a:srgbClr val="5DBB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7"/>
              </a:p>
            </p:txBody>
          </p:sp>
        </p:grpSp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14" b="24568"/>
            <a:stretch/>
          </p:blipFill>
          <p:spPr>
            <a:xfrm rot="5400000">
              <a:off x="-1094971" y="1745346"/>
              <a:ext cx="4965636" cy="1413675"/>
            </a:xfrm>
            <a:prstGeom prst="rect">
              <a:avLst/>
            </a:prstGeom>
          </p:spPr>
        </p:pic>
      </p:grpSp>
      <p:sp>
        <p:nvSpPr>
          <p:cNvPr id="53" name="직사각형 52"/>
          <p:cNvSpPr/>
          <p:nvPr/>
        </p:nvSpPr>
        <p:spPr>
          <a:xfrm flipV="1">
            <a:off x="731038" y="42278300"/>
            <a:ext cx="30936207" cy="355600"/>
          </a:xfrm>
          <a:prstGeom prst="rect">
            <a:avLst/>
          </a:prstGeom>
          <a:solidFill>
            <a:srgbClr val="22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28262990" y="41334425"/>
            <a:ext cx="3355653" cy="943894"/>
            <a:chOff x="24524576" y="39429383"/>
            <a:chExt cx="5819567" cy="1636954"/>
          </a:xfrm>
        </p:grpSpPr>
        <p:grpSp>
          <p:nvGrpSpPr>
            <p:cNvPr id="44" name="그룹 43"/>
            <p:cNvGrpSpPr/>
            <p:nvPr/>
          </p:nvGrpSpPr>
          <p:grpSpPr>
            <a:xfrm>
              <a:off x="24524576" y="39433155"/>
              <a:ext cx="5819567" cy="1633182"/>
              <a:chOff x="24478856" y="39843794"/>
              <a:chExt cx="5819567" cy="1222609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 rot="10800000">
                <a:off x="24478856" y="39843798"/>
                <a:ext cx="2709750" cy="1222603"/>
              </a:xfrm>
              <a:prstGeom prst="roundRect">
                <a:avLst>
                  <a:gd name="adj" fmla="val 0"/>
                </a:avLst>
              </a:prstGeom>
              <a:solidFill>
                <a:srgbClr val="2D9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7"/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 rot="10800000">
                <a:off x="27188606" y="39843794"/>
                <a:ext cx="1990950" cy="1222601"/>
              </a:xfrm>
              <a:prstGeom prst="roundRect">
                <a:avLst>
                  <a:gd name="adj" fmla="val 0"/>
                </a:avLst>
              </a:prstGeom>
              <a:solidFill>
                <a:srgbClr val="2257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7"/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 rot="10800000">
                <a:off x="29003352" y="39843800"/>
                <a:ext cx="1295071" cy="1222603"/>
              </a:xfrm>
              <a:prstGeom prst="roundRect">
                <a:avLst>
                  <a:gd name="adj" fmla="val 0"/>
                </a:avLst>
              </a:prstGeom>
              <a:solidFill>
                <a:srgbClr val="5DBB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7"/>
              </a:p>
            </p:txBody>
          </p:sp>
        </p:grpSp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14" b="24568"/>
            <a:stretch/>
          </p:blipFill>
          <p:spPr>
            <a:xfrm>
              <a:off x="24524576" y="39429383"/>
              <a:ext cx="5819567" cy="1633175"/>
            </a:xfrm>
            <a:prstGeom prst="rect">
              <a:avLst/>
            </a:prstGeom>
          </p:spPr>
        </p:pic>
      </p:grpSp>
      <p:sp>
        <p:nvSpPr>
          <p:cNvPr id="58" name="모서리가 둥근 직사각형 57"/>
          <p:cNvSpPr/>
          <p:nvPr/>
        </p:nvSpPr>
        <p:spPr>
          <a:xfrm>
            <a:off x="9143109" y="42336721"/>
            <a:ext cx="5348861" cy="179824"/>
          </a:xfrm>
          <a:prstGeom prst="roundRect">
            <a:avLst>
              <a:gd name="adj" fmla="val 0"/>
            </a:avLst>
          </a:prstGeom>
          <a:solidFill>
            <a:srgbClr val="22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7"/>
          </a:p>
        </p:txBody>
      </p:sp>
      <p:grpSp>
        <p:nvGrpSpPr>
          <p:cNvPr id="2" name="그룹 1"/>
          <p:cNvGrpSpPr/>
          <p:nvPr/>
        </p:nvGrpSpPr>
        <p:grpSpPr>
          <a:xfrm>
            <a:off x="732044" y="6273623"/>
            <a:ext cx="15218951" cy="1219845"/>
            <a:chOff x="732044" y="6273623"/>
            <a:chExt cx="15218951" cy="1219845"/>
          </a:xfrm>
        </p:grpSpPr>
        <p:sp>
          <p:nvSpPr>
            <p:cNvPr id="36" name="직사각형 35"/>
            <p:cNvSpPr/>
            <p:nvPr/>
          </p:nvSpPr>
          <p:spPr>
            <a:xfrm flipV="1">
              <a:off x="732044" y="6273623"/>
              <a:ext cx="15218951" cy="1219845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0071" y="6372480"/>
              <a:ext cx="45028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6448294" y="6273623"/>
            <a:ext cx="15218951" cy="1219844"/>
            <a:chOff x="16448294" y="6273623"/>
            <a:chExt cx="15218951" cy="1219844"/>
          </a:xfrm>
        </p:grpSpPr>
        <p:sp>
          <p:nvSpPr>
            <p:cNvPr id="40" name="직사각형 39"/>
            <p:cNvSpPr/>
            <p:nvPr/>
          </p:nvSpPr>
          <p:spPr>
            <a:xfrm flipV="1">
              <a:off x="16448294" y="6273623"/>
              <a:ext cx="15218951" cy="1219844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600706" y="6372480"/>
              <a:ext cx="29141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cxnSp>
        <p:nvCxnSpPr>
          <p:cNvPr id="50" name="직선 연결선 49"/>
          <p:cNvCxnSpPr/>
          <p:nvPr/>
        </p:nvCxnSpPr>
        <p:spPr>
          <a:xfrm flipH="1">
            <a:off x="16200572" y="7819932"/>
            <a:ext cx="1" cy="33848171"/>
          </a:xfrm>
          <a:prstGeom prst="line">
            <a:avLst/>
          </a:prstGeom>
          <a:ln>
            <a:solidFill>
              <a:srgbClr val="1E4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168043" y="7973980"/>
            <a:ext cx="14293630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6858315" y="7973980"/>
            <a:ext cx="14355976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8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10800000">
            <a:off x="17969" y="-75584"/>
            <a:ext cx="32399288" cy="43276222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4178695" y="1004326"/>
            <a:ext cx="21936322" cy="1761930"/>
          </a:xfrm>
          <a:prstGeom prst="rect">
            <a:avLst/>
          </a:prstGeom>
          <a:noFill/>
          <a:ln>
            <a:noFill/>
          </a:ln>
        </p:spPr>
        <p:txBody>
          <a:bodyPr wrap="square" lIns="68491" tIns="34245" rIns="68491" bIns="3424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1000" dirty="0" smtClean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  <a:endParaRPr lang="en-US" altLang="ko-KR" sz="11000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541" y="2851651"/>
            <a:ext cx="2176463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sp>
        <p:nvSpPr>
          <p:cNvPr id="53" name="직사각형 52"/>
          <p:cNvSpPr/>
          <p:nvPr/>
        </p:nvSpPr>
        <p:spPr>
          <a:xfrm flipV="1">
            <a:off x="731038" y="42278300"/>
            <a:ext cx="30936207" cy="355600"/>
          </a:xfrm>
          <a:prstGeom prst="rect">
            <a:avLst/>
          </a:prstGeom>
          <a:gradFill>
            <a:gsLst>
              <a:gs pos="68000">
                <a:srgbClr val="1C429B"/>
              </a:gs>
              <a:gs pos="100000">
                <a:srgbClr val="002060"/>
              </a:gs>
            </a:gsLst>
            <a:lin ang="0" scaled="0"/>
          </a:gradFill>
          <a:ln>
            <a:noFill/>
          </a:ln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32044" y="7806485"/>
            <a:ext cx="15218951" cy="33861618"/>
          </a:xfrm>
          <a:prstGeom prst="rect">
            <a:avLst/>
          </a:prstGeom>
          <a:solidFill>
            <a:srgbClr val="EC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6448294" y="7806485"/>
            <a:ext cx="15218951" cy="33861618"/>
          </a:xfrm>
          <a:prstGeom prst="rect">
            <a:avLst/>
          </a:prstGeom>
          <a:solidFill>
            <a:srgbClr val="EC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702942" y="-91122"/>
            <a:ext cx="30964304" cy="5563070"/>
            <a:chOff x="702942" y="-91122"/>
            <a:chExt cx="30964304" cy="556307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8520" y="573221"/>
              <a:ext cx="4898726" cy="4898727"/>
            </a:xfrm>
            <a:prstGeom prst="rect">
              <a:avLst/>
            </a:prstGeom>
          </p:spPr>
        </p:pic>
        <p:sp>
          <p:nvSpPr>
            <p:cNvPr id="39" name="직사각형 38"/>
            <p:cNvSpPr/>
            <p:nvPr/>
          </p:nvSpPr>
          <p:spPr>
            <a:xfrm rot="10800000">
              <a:off x="702942" y="-91122"/>
              <a:ext cx="2822250" cy="5152767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>
              <a:outerShdw blurRad="635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14" b="24568"/>
            <a:stretch/>
          </p:blipFill>
          <p:spPr>
            <a:xfrm rot="5400000">
              <a:off x="-758311" y="1394131"/>
              <a:ext cx="4146927" cy="1176429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732044" y="6273623"/>
            <a:ext cx="15218951" cy="1219845"/>
            <a:chOff x="732044" y="6273623"/>
            <a:chExt cx="15218951" cy="1219845"/>
          </a:xfrm>
        </p:grpSpPr>
        <p:sp>
          <p:nvSpPr>
            <p:cNvPr id="26" name="직사각형 25"/>
            <p:cNvSpPr/>
            <p:nvPr/>
          </p:nvSpPr>
          <p:spPr>
            <a:xfrm flipV="1">
              <a:off x="732044" y="6273623"/>
              <a:ext cx="15218951" cy="1219845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>
              <a:outerShdw blurRad="635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0071" y="6372480"/>
              <a:ext cx="45028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6448294" y="6273623"/>
            <a:ext cx="15218951" cy="1219844"/>
            <a:chOff x="16448294" y="6273623"/>
            <a:chExt cx="15218951" cy="1219844"/>
          </a:xfrm>
        </p:grpSpPr>
        <p:sp>
          <p:nvSpPr>
            <p:cNvPr id="30" name="직사각형 29"/>
            <p:cNvSpPr/>
            <p:nvPr/>
          </p:nvSpPr>
          <p:spPr>
            <a:xfrm flipV="1">
              <a:off x="16448294" y="6273623"/>
              <a:ext cx="15218951" cy="1219844"/>
            </a:xfrm>
            <a:prstGeom prst="rect">
              <a:avLst/>
            </a:prstGeom>
            <a:solidFill>
              <a:srgbClr val="1E4296"/>
            </a:solidFill>
            <a:ln>
              <a:noFill/>
            </a:ln>
            <a:effectLst>
              <a:outerShdw blurRad="635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600706" y="6372480"/>
              <a:ext cx="29141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</p:grpSp>
      <p:cxnSp>
        <p:nvCxnSpPr>
          <p:cNvPr id="36" name="직선 연결선 35"/>
          <p:cNvCxnSpPr/>
          <p:nvPr/>
        </p:nvCxnSpPr>
        <p:spPr>
          <a:xfrm flipH="1">
            <a:off x="16200572" y="7819932"/>
            <a:ext cx="1" cy="33848171"/>
          </a:xfrm>
          <a:prstGeom prst="line">
            <a:avLst/>
          </a:prstGeom>
          <a:ln>
            <a:solidFill>
              <a:srgbClr val="1E4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168043" y="8140236"/>
            <a:ext cx="14293630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6858315" y="8140236"/>
            <a:ext cx="14355976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1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 rot="10800000">
            <a:off x="0" y="0"/>
            <a:ext cx="32551688" cy="43353037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294" y="728357"/>
            <a:ext cx="4198951" cy="419895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65CDA27-DB4B-484A-8E11-CA308CC32905}"/>
              </a:ext>
            </a:extLst>
          </p:cNvPr>
          <p:cNvSpPr/>
          <p:nvPr/>
        </p:nvSpPr>
        <p:spPr>
          <a:xfrm>
            <a:off x="1956183" y="953526"/>
            <a:ext cx="21936322" cy="1761930"/>
          </a:xfrm>
          <a:prstGeom prst="rect">
            <a:avLst/>
          </a:prstGeom>
          <a:noFill/>
          <a:ln>
            <a:noFill/>
          </a:ln>
        </p:spPr>
        <p:txBody>
          <a:bodyPr wrap="square" lIns="68491" tIns="34245" rIns="68491" bIns="3424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1000" dirty="0" smtClean="0"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Title</a:t>
            </a:r>
            <a:endParaRPr lang="en-US" altLang="ko-KR" sz="11000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029" y="2800851"/>
            <a:ext cx="2176463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Corresponding author, Author, Author, Author, Author and Author</a:t>
            </a:r>
          </a:p>
          <a:p>
            <a:pPr>
              <a:spcBef>
                <a:spcPct val="20000"/>
              </a:spcBef>
            </a:pPr>
            <a:r>
              <a:rPr lang="en-US" altLang="ko-KR" sz="5400" dirty="0" smtClean="0"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Department of XXXXXXX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732044" y="6323052"/>
            <a:ext cx="15467601" cy="1457614"/>
            <a:chOff x="732044" y="6323052"/>
            <a:chExt cx="15467601" cy="1457614"/>
          </a:xfrm>
        </p:grpSpPr>
        <p:grpSp>
          <p:nvGrpSpPr>
            <p:cNvPr id="3" name="그룹 2"/>
            <p:cNvGrpSpPr/>
            <p:nvPr/>
          </p:nvGrpSpPr>
          <p:grpSpPr>
            <a:xfrm>
              <a:off x="13099895" y="6323052"/>
              <a:ext cx="3099750" cy="1457614"/>
              <a:chOff x="13099895" y="6323052"/>
              <a:chExt cx="3099750" cy="1457614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75" b="35192"/>
              <a:stretch/>
            </p:blipFill>
            <p:spPr>
              <a:xfrm>
                <a:off x="13099895" y="6323052"/>
                <a:ext cx="3099750" cy="1457614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13099895" y="6323052"/>
                <a:ext cx="2851100" cy="1457614"/>
              </a:xfrm>
              <a:prstGeom prst="rect">
                <a:avLst/>
              </a:prstGeom>
              <a:solidFill>
                <a:srgbClr val="F3F5F9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215053" y="6372480"/>
              <a:ext cx="92665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296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Background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296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732044" y="7654661"/>
              <a:ext cx="15218951" cy="17514"/>
            </a:xfrm>
            <a:prstGeom prst="line">
              <a:avLst/>
            </a:prstGeom>
            <a:ln>
              <a:solidFill>
                <a:srgbClr val="1E4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16448294" y="6311126"/>
            <a:ext cx="15503970" cy="1457614"/>
            <a:chOff x="16448294" y="6311126"/>
            <a:chExt cx="15503970" cy="1457614"/>
          </a:xfrm>
        </p:grpSpPr>
        <p:grpSp>
          <p:nvGrpSpPr>
            <p:cNvPr id="26" name="그룹 25"/>
            <p:cNvGrpSpPr/>
            <p:nvPr/>
          </p:nvGrpSpPr>
          <p:grpSpPr>
            <a:xfrm>
              <a:off x="28852514" y="6311126"/>
              <a:ext cx="3099750" cy="1457614"/>
              <a:chOff x="13099895" y="6323052"/>
              <a:chExt cx="3099750" cy="1457614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75" b="35192"/>
              <a:stretch/>
            </p:blipFill>
            <p:spPr>
              <a:xfrm>
                <a:off x="13099895" y="6323052"/>
                <a:ext cx="3099750" cy="1457614"/>
              </a:xfrm>
              <a:prstGeom prst="rect">
                <a:avLst/>
              </a:prstGeom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13099895" y="6348452"/>
                <a:ext cx="2851100" cy="1349123"/>
              </a:xfrm>
              <a:prstGeom prst="rect">
                <a:avLst/>
              </a:prstGeom>
              <a:solidFill>
                <a:srgbClr val="F3F5F9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6999012" y="6372480"/>
              <a:ext cx="92665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37419"/>
              <a:r>
                <a:rPr lang="en-US" altLang="ko-KR" sz="6000" spc="-47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296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  <a:cs typeface="Arial" pitchFamily="34" charset="0"/>
                </a:rPr>
                <a:t>Results</a:t>
              </a:r>
              <a:endParaRPr lang="en-US" altLang="ko-KR" sz="6000" spc="-47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296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  <a:cs typeface="Arial" pitchFamily="34" charset="0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16448294" y="7654661"/>
              <a:ext cx="15218951" cy="17514"/>
            </a:xfrm>
            <a:prstGeom prst="line">
              <a:avLst/>
            </a:prstGeom>
            <a:ln>
              <a:solidFill>
                <a:srgbClr val="1E4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 rot="10800000">
            <a:off x="652638" y="1004322"/>
            <a:ext cx="650906" cy="3767851"/>
          </a:xfrm>
          <a:prstGeom prst="rect">
            <a:avLst/>
          </a:prstGeom>
          <a:solidFill>
            <a:srgbClr val="1E4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417425" y="7953199"/>
            <a:ext cx="14065030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C57DAEE-97E4-4884-84CE-30753DDCBA77}"/>
              </a:ext>
            </a:extLst>
          </p:cNvPr>
          <p:cNvSpPr/>
          <p:nvPr/>
        </p:nvSpPr>
        <p:spPr>
          <a:xfrm>
            <a:off x="17128479" y="7953199"/>
            <a:ext cx="14106594" cy="564324"/>
          </a:xfrm>
          <a:prstGeom prst="rect">
            <a:avLst/>
          </a:prstGeom>
        </p:spPr>
        <p:txBody>
          <a:bodyPr wrap="square" lIns="46801" tIns="23401" rIns="46801" bIns="23401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altLang="ko-KR" sz="2800" spc="-3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A </a:t>
            </a:r>
            <a:r>
              <a:rPr lang="en-US" altLang="ko-KR" sz="2800" spc="-3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itchFamily="50" charset="-127"/>
                <a:ea typeface="KoPub돋움체_Pro Light" pitchFamily="50" charset="-127"/>
                <a:cs typeface="Arial" panose="020B0604020202020204" pitchFamily="34" charset="0"/>
              </a:rPr>
              <a:t>computer</a:t>
            </a:r>
            <a:endParaRPr lang="en-US" altLang="ko-KR" sz="2800" spc="-3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_Pro Light" pitchFamily="50" charset="-127"/>
              <a:ea typeface="KoPub돋움체_Pro Light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6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132</Words>
  <Application>Microsoft Office PowerPoint</Application>
  <PresentationFormat>사용자 지정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KoPub돋움체_Pro Bold</vt:lpstr>
      <vt:lpstr>KoPub돋움체_Pro Light</vt:lpstr>
      <vt:lpstr>맑은 고딕</vt:lpstr>
      <vt:lpstr>Calibri</vt:lpstr>
      <vt:lpstr>Arial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김유나</dc:creator>
  <cp:lastModifiedBy>PRT</cp:lastModifiedBy>
  <cp:revision>56</cp:revision>
  <dcterms:created xsi:type="dcterms:W3CDTF">2021-02-04T06:28:04Z</dcterms:created>
  <dcterms:modified xsi:type="dcterms:W3CDTF">2021-03-16T06:50:24Z</dcterms:modified>
</cp:coreProperties>
</file>