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5" r:id="rId2"/>
    <p:sldId id="291" r:id="rId3"/>
    <p:sldId id="271" r:id="rId4"/>
    <p:sldId id="292" r:id="rId5"/>
    <p:sldId id="272" r:id="rId6"/>
    <p:sldId id="296" r:id="rId7"/>
    <p:sldId id="278" r:id="rId8"/>
    <p:sldId id="279" r:id="rId9"/>
    <p:sldId id="284" r:id="rId10"/>
    <p:sldId id="281" r:id="rId11"/>
    <p:sldId id="282" r:id="rId12"/>
    <p:sldId id="283" r:id="rId13"/>
    <p:sldId id="285" r:id="rId14"/>
    <p:sldId id="286" r:id="rId15"/>
    <p:sldId id="287" r:id="rId16"/>
    <p:sldId id="288" r:id="rId17"/>
  </p:sldIdLst>
  <p:sldSz cx="12190413" cy="6859588"/>
  <p:notesSz cx="6858000" cy="9144000"/>
  <p:embeddedFontLst>
    <p:embeddedFont>
      <p:font typeface="KoPub돋움체_Pro Bold" panose="00000800000000000000" pitchFamily="50" charset="-127"/>
      <p:bold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KoPub돋움체_Pro Light" panose="00000300000000000000" pitchFamily="50" charset="-127"/>
      <p:regular r:id="rId22"/>
    </p:embeddedFont>
    <p:embeddedFont>
      <p:font typeface="KoPub돋움체_Pro Medium" panose="00000600000000000000" pitchFamily="50" charset="-127"/>
      <p:regular r:id="rId23"/>
    </p:embeddedFont>
  </p:embeddedFontLst>
  <p:defaultTextStyle>
    <a:defPPr>
      <a:defRPr lang="ko-KR"/>
    </a:defPPr>
    <a:lvl1pPr marL="0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4065182B-00BD-4CE5-9C06-C4B36818E166}">
          <p14:sldIdLst>
            <p14:sldId id="295"/>
            <p14:sldId id="291"/>
          </p14:sldIdLst>
        </p14:section>
        <p14:section name="목차" id="{2570E16A-D3C1-4885-8A88-F3EAD59868CF}">
          <p14:sldIdLst>
            <p14:sldId id="271"/>
          </p14:sldIdLst>
        </p14:section>
        <p14:section name="대제목" id="{770398FB-4011-465E-9E24-FD0F56D5FC47}">
          <p14:sldIdLst>
            <p14:sldId id="292"/>
          </p14:sldIdLst>
        </p14:section>
        <p14:section name="본문" id="{5713C7C3-7E83-4C08-946F-D3F919ABCCB9}">
          <p14:sldIdLst>
            <p14:sldId id="272"/>
            <p14:sldId id="296"/>
            <p14:sldId id="278"/>
            <p14:sldId id="279"/>
            <p14:sldId id="284"/>
            <p14:sldId id="281"/>
            <p14:sldId id="282"/>
            <p14:sldId id="283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B7DEE8"/>
    <a:srgbClr val="1C429B"/>
    <a:srgbClr val="10B89C"/>
    <a:srgbClr val="65D7FF"/>
    <a:srgbClr val="F4FBEB"/>
    <a:srgbClr val="EAF8D8"/>
    <a:srgbClr val="E6E6E6"/>
    <a:srgbClr val="D8F8E3"/>
    <a:srgbClr val="D8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84474" autoAdjust="0"/>
  </p:normalViewPr>
  <p:slideViewPr>
    <p:cSldViewPr>
      <p:cViewPr varScale="1">
        <p:scale>
          <a:sx n="88" d="100"/>
          <a:sy n="88" d="100"/>
        </p:scale>
        <p:origin x="96" y="27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ln>
              <a:solidFill>
                <a:srgbClr val="1C429B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E0-43E8-B22E-FE0D43BA818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E0-43E8-B22E-FE0D43BA8185}"/>
              </c:ext>
            </c:extLst>
          </c:dPt>
          <c:dPt>
            <c:idx val="2"/>
            <c:bubble3D val="0"/>
            <c:spPr>
              <a:ln>
                <a:solidFill>
                  <a:srgbClr val="1C429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7E0-43E8-B22E-FE0D43BA8185}"/>
              </c:ext>
            </c:extLst>
          </c:dPt>
          <c:dPt>
            <c:idx val="3"/>
            <c:bubble3D val="0"/>
            <c:spPr>
              <a:ln>
                <a:solidFill>
                  <a:srgbClr val="1C429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0-43E8-B22E-FE0D43BA8185}"/>
              </c:ext>
            </c:extLst>
          </c:dPt>
          <c:dLbls>
            <c:dLbl>
              <c:idx val="0"/>
              <c:layout>
                <c:manualLayout>
                  <c:x val="-6.0437377065546621E-17"/>
                  <c:y val="3.9437556781251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rgbClr val="1C429B"/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E0-43E8-B22E-FE0D43BA818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54BC23F-3488-4BC4-AD4A-53D0D318A069}" type="VALUE">
                      <a:rPr lang="en-US" altLang="ko-K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_Pro Bold" panose="00000800000000000000" pitchFamily="50" charset="-127"/>
                        <a:ea typeface="KoPub돋움체_Pro Bold" panose="00000800000000000000" pitchFamily="50" charset="-127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505-45AA-9A7E-421CA733AEC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64918A6-80C6-4D84-862E-6B283BFE86FC}" type="VALUE">
                      <a:rPr lang="en-US" altLang="ko-K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_Pro Bold" panose="00000800000000000000" pitchFamily="50" charset="-127"/>
                        <a:ea typeface="KoPub돋움체_Pro Bold" panose="00000800000000000000" pitchFamily="50" charset="-127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505-45AA-9A7E-421CA733A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KoPub돋움체_Pro Bold" panose="00000800000000000000" pitchFamily="50" charset="-127"/>
                    <a:ea typeface="KoPub돋움체_Pro Bold" panose="00000800000000000000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  <c:pt idx="9">
                  <c:v>TEXT</c:v>
                </c:pt>
                <c:pt idx="10">
                  <c:v>TEXT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624</c:v>
                </c:pt>
                <c:pt idx="1">
                  <c:v>225</c:v>
                </c:pt>
                <c:pt idx="2">
                  <c:v>177</c:v>
                </c:pt>
                <c:pt idx="3">
                  <c:v>154</c:v>
                </c:pt>
                <c:pt idx="4">
                  <c:v>104</c:v>
                </c:pt>
                <c:pt idx="5">
                  <c:v>93</c:v>
                </c:pt>
                <c:pt idx="6">
                  <c:v>56</c:v>
                </c:pt>
                <c:pt idx="7">
                  <c:v>38</c:v>
                </c:pt>
                <c:pt idx="8">
                  <c:v>20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E0-43E8-B22E-FE0D43BA8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123272"/>
        <c:axId val="642120648"/>
      </c:radarChart>
      <c:catAx>
        <c:axId val="642123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ko-KR"/>
          </a:p>
        </c:txPr>
        <c:crossAx val="642120648"/>
        <c:crosses val="autoZero"/>
        <c:auto val="1"/>
        <c:lblAlgn val="ctr"/>
        <c:lblOffset val="100"/>
        <c:noMultiLvlLbl val="0"/>
      </c:catAx>
      <c:valAx>
        <c:axId val="642120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642123272"/>
        <c:crosses val="autoZero"/>
        <c:crossBetween val="between"/>
      </c:valAx>
      <c:spPr>
        <a:noFill/>
        <a:ln w="402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KoPub돋움체_Pro Light" panose="00000300000000000000" pitchFamily="50" charset="-127"/>
          <a:ea typeface="KoPub돋움체_Pro Light" panose="00000300000000000000" pitchFamily="50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rgbClr val="1C429B"/>
            </a:solidFill>
            <a:ln>
              <a:solidFill>
                <a:srgbClr val="1C429B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E0-43E8-B22E-FE0D43BA818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E0-43E8-B22E-FE0D43BA8185}"/>
              </c:ext>
            </c:extLst>
          </c:dPt>
          <c:dPt>
            <c:idx val="2"/>
            <c:invertIfNegative val="0"/>
            <c:bubble3D val="0"/>
            <c:spPr>
              <a:solidFill>
                <a:srgbClr val="1C429B"/>
              </a:solidFill>
              <a:ln>
                <a:solidFill>
                  <a:srgbClr val="1C429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7E0-43E8-B22E-FE0D43BA8185}"/>
              </c:ext>
            </c:extLst>
          </c:dPt>
          <c:dPt>
            <c:idx val="3"/>
            <c:invertIfNegative val="0"/>
            <c:bubble3D val="0"/>
            <c:spPr>
              <a:solidFill>
                <a:srgbClr val="1C429B"/>
              </a:solidFill>
              <a:ln>
                <a:solidFill>
                  <a:srgbClr val="1C429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0-43E8-B22E-FE0D43BA8185}"/>
              </c:ext>
            </c:extLst>
          </c:dPt>
          <c:dLbls>
            <c:dLbl>
              <c:idx val="0"/>
              <c:layout>
                <c:manualLayout>
                  <c:x val="-1.2995573471637021E-16"/>
                  <c:y val="4.72372036693863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rgbClr val="1C429B"/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E0-43E8-B22E-FE0D43BA818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54BC23F-3488-4BC4-AD4A-53D0D318A069}" type="VALUE">
                      <a:rPr lang="en-US" altLang="ko-K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_Pro Bold" panose="00000800000000000000" pitchFamily="50" charset="-127"/>
                        <a:ea typeface="KoPub돋움체_Pro Bold" panose="00000800000000000000" pitchFamily="50" charset="-127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505-45AA-9A7E-421CA733AEC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64918A6-80C6-4D84-862E-6B283BFE86FC}" type="VALUE">
                      <a:rPr lang="en-US" altLang="ko-K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_Pro Bold" panose="00000800000000000000" pitchFamily="50" charset="-127"/>
                        <a:ea typeface="KoPub돋움체_Pro Bold" panose="00000800000000000000" pitchFamily="50" charset="-127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505-45AA-9A7E-421CA733A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KoPub돋움체_Pro Bold" panose="00000800000000000000" pitchFamily="50" charset="-127"/>
                    <a:ea typeface="KoPub돋움체_Pro Bold" panose="00000800000000000000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  <c:pt idx="9">
                  <c:v>TEXT</c:v>
                </c:pt>
                <c:pt idx="10">
                  <c:v>TEXT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624</c:v>
                </c:pt>
                <c:pt idx="1">
                  <c:v>225</c:v>
                </c:pt>
                <c:pt idx="2">
                  <c:v>177</c:v>
                </c:pt>
                <c:pt idx="3">
                  <c:v>154</c:v>
                </c:pt>
                <c:pt idx="4">
                  <c:v>104</c:v>
                </c:pt>
                <c:pt idx="5">
                  <c:v>93</c:v>
                </c:pt>
                <c:pt idx="6">
                  <c:v>56</c:v>
                </c:pt>
                <c:pt idx="7">
                  <c:v>38</c:v>
                </c:pt>
                <c:pt idx="8">
                  <c:v>20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E0-43E8-B22E-FE0D43BA8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123272"/>
        <c:axId val="642120648"/>
      </c:barChart>
      <c:catAx>
        <c:axId val="642123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2120648"/>
        <c:crosses val="autoZero"/>
        <c:auto val="1"/>
        <c:lblAlgn val="ctr"/>
        <c:lblOffset val="100"/>
        <c:noMultiLvlLbl val="0"/>
      </c:catAx>
      <c:valAx>
        <c:axId val="642120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one"/>
        <c:crossAx val="642123272"/>
        <c:crosses val="autoZero"/>
        <c:crossBetween val="between"/>
      </c:valAx>
      <c:spPr>
        <a:solidFill>
          <a:schemeClr val="bg1"/>
        </a:solidFill>
        <a:ln w="402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KoPub돋움체_Pro Light" panose="00000300000000000000" pitchFamily="50" charset="-127"/>
          <a:ea typeface="KoPub돋움체_Pro Light" panose="00000300000000000000" pitchFamily="50" charset="-127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13349609742374E-2"/>
          <c:y val="2.4000555652500227E-2"/>
          <c:w val="0.9243101655001168"/>
          <c:h val="0.89151239943487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70000">
                    <a:srgbClr val="009F4F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26D-46EE-81BA-BD1FFA925C05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09F4F"/>
                  </a:gs>
                  <a:gs pos="70000">
                    <a:srgbClr val="10B89C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26D-46EE-81BA-BD1FFA925C05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10B89C"/>
                  </a:gs>
                  <a:gs pos="70000">
                    <a:srgbClr val="00B0F0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26D-46EE-81BA-BD1FFA925C05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70000">
                    <a:srgbClr val="1C429B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26D-46EE-81BA-BD1FFA925C05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70000">
                    <a:srgbClr val="002060"/>
                  </a:gs>
                </a:gsLst>
                <a:lin ang="168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26D-46EE-81BA-BD1FFA925C05}"/>
              </c:ext>
            </c:extLst>
          </c:dPt>
          <c:dLbls>
            <c:dLbl>
              <c:idx val="0"/>
              <c:layout>
                <c:manualLayout>
                  <c:x val="-3.5182484730505131E-3"/>
                  <c:y val="0.1391492282835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6D-46EE-81BA-BD1FFA925C05}"/>
                </c:ext>
              </c:extLst>
            </c:dLbl>
            <c:dLbl>
              <c:idx val="1"/>
              <c:layout>
                <c:manualLayout>
                  <c:x val="-4.0509197608180518E-3"/>
                  <c:y val="0.13818321757648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6D-46EE-81BA-BD1FFA925C05}"/>
                </c:ext>
              </c:extLst>
            </c:dLbl>
            <c:dLbl>
              <c:idx val="2"/>
              <c:layout>
                <c:manualLayout>
                  <c:x val="-1.1727666229510983E-3"/>
                  <c:y val="0.1224889563024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6D-46EE-81BA-BD1FFA925C05}"/>
                </c:ext>
              </c:extLst>
            </c:dLbl>
            <c:dLbl>
              <c:idx val="3"/>
              <c:layout>
                <c:manualLayout>
                  <c:x val="2.1360395785815596E-3"/>
                  <c:y val="0.13124369706238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6D-46EE-81BA-BD1FFA925C05}"/>
                </c:ext>
              </c:extLst>
            </c:dLbl>
            <c:dLbl>
              <c:idx val="4"/>
              <c:layout>
                <c:manualLayout>
                  <c:x val="-1.4845834923919984E-16"/>
                  <c:y val="0.13636065774137568"/>
                </c:manualLayout>
              </c:layout>
              <c:tx>
                <c:rich>
                  <a:bodyPr/>
                  <a:lstStyle/>
                  <a:p>
                    <a:fld id="{3351F75F-ADE8-4330-B0BF-E72AE4424874}" type="VALUE">
                      <a:rPr lang="en-US" altLang="ko-KR" sz="1400">
                        <a:solidFill>
                          <a:schemeClr val="bg1"/>
                        </a:solidFill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6D-46EE-81BA-BD1FFA925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576</c:v>
                </c:pt>
                <c:pt idx="1">
                  <c:v>634</c:v>
                </c:pt>
                <c:pt idx="2">
                  <c:v>680</c:v>
                </c:pt>
                <c:pt idx="3">
                  <c:v>673</c:v>
                </c:pt>
                <c:pt idx="4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6D-46EE-81BA-BD1FFA925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35545472"/>
        <c:axId val="35547392"/>
      </c:barChart>
      <c:catAx>
        <c:axId val="3554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5547392"/>
        <c:crosses val="autoZero"/>
        <c:auto val="1"/>
        <c:lblAlgn val="ctr"/>
        <c:lblOffset val="100"/>
        <c:noMultiLvlLbl val="0"/>
      </c:catAx>
      <c:valAx>
        <c:axId val="355473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n-cs"/>
              </a:defRPr>
            </a:pPr>
            <a:endParaRPr lang="ko-KR"/>
          </a:p>
        </c:txPr>
        <c:crossAx val="3554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KoPub돋움체_Pro Medium" panose="00000600000000000000" pitchFamily="50" charset="-127"/>
          <a:ea typeface="KoPub돋움체_Pro Medium" panose="00000600000000000000" pitchFamily="50" charset="-127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13349609742374E-2"/>
          <c:y val="2.4000555652500227E-2"/>
          <c:w val="0.9243101655001168"/>
          <c:h val="0.89151239943487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병   상   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70000">
                    <a:srgbClr val="009F4F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26D-46EE-81BA-BD1FFA925C05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09F4F"/>
                  </a:gs>
                  <a:gs pos="70000">
                    <a:srgbClr val="10B89C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26D-46EE-81BA-BD1FFA925C05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10B89C"/>
                  </a:gs>
                  <a:gs pos="70000">
                    <a:srgbClr val="00B0F0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26D-46EE-81BA-BD1FFA925C05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70000">
                    <a:srgbClr val="1C429B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26D-46EE-81BA-BD1FFA925C05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1C429B"/>
                  </a:gs>
                  <a:gs pos="70000">
                    <a:srgbClr val="002060"/>
                  </a:gs>
                </a:gsLst>
                <a:lin ang="168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26D-46EE-81BA-BD1FFA925C05}"/>
              </c:ext>
            </c:extLst>
          </c:dPt>
          <c:dLbls>
            <c:dLbl>
              <c:idx val="0"/>
              <c:layout>
                <c:manualLayout>
                  <c:x val="-3.5182484730505131E-3"/>
                  <c:y val="0.1391492282835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6D-46EE-81BA-BD1FFA925C05}"/>
                </c:ext>
              </c:extLst>
            </c:dLbl>
            <c:dLbl>
              <c:idx val="1"/>
              <c:layout>
                <c:manualLayout>
                  <c:x val="-4.0509197608180518E-3"/>
                  <c:y val="0.13818321757648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6D-46EE-81BA-BD1FFA925C05}"/>
                </c:ext>
              </c:extLst>
            </c:dLbl>
            <c:dLbl>
              <c:idx val="2"/>
              <c:layout>
                <c:manualLayout>
                  <c:x val="-1.1727666229510983E-3"/>
                  <c:y val="0.1224889563024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6D-46EE-81BA-BD1FFA925C05}"/>
                </c:ext>
              </c:extLst>
            </c:dLbl>
            <c:dLbl>
              <c:idx val="3"/>
              <c:layout>
                <c:manualLayout>
                  <c:x val="2.1360395785815596E-3"/>
                  <c:y val="0.13124369706238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6D-46EE-81BA-BD1FFA925C05}"/>
                </c:ext>
              </c:extLst>
            </c:dLbl>
            <c:dLbl>
              <c:idx val="4"/>
              <c:layout>
                <c:manualLayout>
                  <c:x val="-1.4845834923919984E-16"/>
                  <c:y val="0.13636065774137568"/>
                </c:manualLayout>
              </c:layout>
              <c:tx>
                <c:rich>
                  <a:bodyPr/>
                  <a:lstStyle/>
                  <a:p>
                    <a:fld id="{3351F75F-ADE8-4330-B0BF-E72AE4424874}" type="VALUE">
                      <a:rPr lang="en-US" altLang="ko-KR" sz="1200">
                        <a:solidFill>
                          <a:schemeClr val="bg1"/>
                        </a:solidFill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6D-46EE-81BA-BD1FFA925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170666</c:v>
                </c:pt>
                <c:pt idx="1">
                  <c:v>180870</c:v>
                </c:pt>
                <c:pt idx="2">
                  <c:v>190121</c:v>
                </c:pt>
                <c:pt idx="3">
                  <c:v>191442</c:v>
                </c:pt>
                <c:pt idx="4">
                  <c:v>184535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6D-46EE-81BA-BD1FFA925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35545472"/>
        <c:axId val="35547392"/>
      </c:barChart>
      <c:catAx>
        <c:axId val="3554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5547392"/>
        <c:crosses val="autoZero"/>
        <c:auto val="1"/>
        <c:lblAlgn val="ctr"/>
        <c:lblOffset val="100"/>
        <c:noMultiLvlLbl val="0"/>
      </c:catAx>
      <c:valAx>
        <c:axId val="355473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n-cs"/>
              </a:defRPr>
            </a:pPr>
            <a:endParaRPr lang="ko-KR"/>
          </a:p>
        </c:txPr>
        <c:crossAx val="3554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KoPub돋움체_Pro Medium" panose="00000600000000000000" pitchFamily="50" charset="-127"/>
          <a:ea typeface="KoPub돋움체_Pro Medium" panose="00000600000000000000" pitchFamily="50" charset="-127"/>
        </a:defRPr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83303545732161E-4"/>
          <c:y val="2.5731111520753548E-3"/>
          <c:w val="0.9243101655001168"/>
          <c:h val="0.689743531656064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ln w="28575" cap="rnd" cmpd="sng" algn="ctr">
              <a:gradFill>
                <a:gsLst>
                  <a:gs pos="0">
                    <a:srgbClr val="1C429B"/>
                  </a:gs>
                  <a:gs pos="100000">
                    <a:srgbClr val="2257A6"/>
                  </a:gs>
                </a:gsLst>
                <a:lin ang="5400000" scaled="1"/>
              </a:gra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Pt>
            <c:idx val="0"/>
            <c:bubble3D val="0"/>
            <c:spPr>
              <a:ln w="28575" cap="rnd" cmpd="sng" algn="ctr">
                <a:gradFill>
                  <a:gsLst>
                    <a:gs pos="0">
                      <a:srgbClr val="1C429B"/>
                    </a:gs>
                    <a:gs pos="100000">
                      <a:srgbClr val="2257A6"/>
                    </a:gs>
                  </a:gsLst>
                  <a:lin ang="5400000" scaled="1"/>
                </a:gra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D7-48BC-B4E1-9E76B2FFF181}"/>
              </c:ext>
            </c:extLst>
          </c:dPt>
          <c:dPt>
            <c:idx val="1"/>
            <c:bubble3D val="0"/>
            <c:spPr>
              <a:ln w="28575" cap="rnd" cmpd="sng" algn="ctr">
                <a:gradFill>
                  <a:gsLst>
                    <a:gs pos="0">
                      <a:srgbClr val="1C429B"/>
                    </a:gs>
                    <a:gs pos="100000">
                      <a:srgbClr val="2257A6"/>
                    </a:gs>
                  </a:gsLst>
                  <a:lin ang="5400000" scaled="1"/>
                </a:gra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D7-48BC-B4E1-9E76B2FFF181}"/>
              </c:ext>
            </c:extLst>
          </c:dPt>
          <c:dPt>
            <c:idx val="2"/>
            <c:bubble3D val="0"/>
            <c:spPr>
              <a:ln w="28575" cap="rnd" cmpd="sng" algn="ctr">
                <a:gradFill>
                  <a:gsLst>
                    <a:gs pos="0">
                      <a:srgbClr val="1C429B"/>
                    </a:gs>
                    <a:gs pos="100000">
                      <a:srgbClr val="2257A6"/>
                    </a:gs>
                  </a:gsLst>
                  <a:lin ang="5400000" scaled="1"/>
                </a:gra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D7-48BC-B4E1-9E76B2FFF181}"/>
              </c:ext>
            </c:extLst>
          </c:dPt>
          <c:dPt>
            <c:idx val="3"/>
            <c:bubble3D val="0"/>
            <c:spPr>
              <a:ln w="28575" cap="rnd" cmpd="sng" algn="ctr">
                <a:gradFill>
                  <a:gsLst>
                    <a:gs pos="0">
                      <a:srgbClr val="1C429B"/>
                    </a:gs>
                    <a:gs pos="100000">
                      <a:srgbClr val="2257A6"/>
                    </a:gs>
                  </a:gsLst>
                  <a:lin ang="5400000" scaled="1"/>
                </a:gra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D7-48BC-B4E1-9E76B2FFF181}"/>
              </c:ext>
            </c:extLst>
          </c:dPt>
          <c:dPt>
            <c:idx val="4"/>
            <c:bubble3D val="0"/>
            <c:spPr>
              <a:ln w="28575" cap="rnd" cmpd="sng" algn="ctr">
                <a:gradFill>
                  <a:gsLst>
                    <a:gs pos="0">
                      <a:srgbClr val="1C429B"/>
                    </a:gs>
                    <a:gs pos="100000">
                      <a:srgbClr val="2257A6"/>
                    </a:gs>
                  </a:gsLst>
                  <a:lin ang="5400000" scaled="1"/>
                </a:gra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D7-48BC-B4E1-9E76B2FFF181}"/>
              </c:ext>
            </c:extLst>
          </c:dPt>
          <c:dLbls>
            <c:dLbl>
              <c:idx val="0"/>
              <c:layout>
                <c:manualLayout>
                  <c:x val="-8.7080523787235367E-2"/>
                  <c:y val="-0.124921162293051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D7-48BC-B4E1-9E76B2FFF181}"/>
                </c:ext>
              </c:extLst>
            </c:dLbl>
            <c:dLbl>
              <c:idx val="1"/>
              <c:layout>
                <c:manualLayout>
                  <c:x val="-7.8558837015373584E-2"/>
                  <c:y val="-9.572808740620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D7-48BC-B4E1-9E76B2FFF181}"/>
                </c:ext>
              </c:extLst>
            </c:dLbl>
            <c:dLbl>
              <c:idx val="2"/>
              <c:layout>
                <c:manualLayout>
                  <c:x val="-8.5644885610010796E-2"/>
                  <c:y val="-8.8297427316460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D7-48BC-B4E1-9E76B2FFF181}"/>
                </c:ext>
              </c:extLst>
            </c:dLbl>
            <c:dLbl>
              <c:idx val="3"/>
              <c:layout>
                <c:manualLayout>
                  <c:x val="-8.1630305578851259E-2"/>
                  <c:y val="-8.5526445259970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D7-48BC-B4E1-9E76B2FFF181}"/>
                </c:ext>
              </c:extLst>
            </c:dLbl>
            <c:dLbl>
              <c:idx val="4"/>
              <c:layout>
                <c:manualLayout>
                  <c:x val="-8.6391767084859114E-2"/>
                  <c:y val="-8.0854101974160542E-2"/>
                </c:manualLayout>
              </c:layout>
              <c:spPr>
                <a:solidFill>
                  <a:schemeClr val="bg1"/>
                </a:solidFill>
                <a:ln w="0" cmpd="dbl">
                  <a:noFill/>
                  <a:prstDash val="solid"/>
                </a:ln>
                <a:effectLst>
                  <a:outerShdw blurRad="50800" dist="50800" dir="5400000" algn="ctr" rotWithShape="0">
                    <a:schemeClr val="bg1"/>
                  </a:outerShdw>
                  <a:softEdge rad="0"/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1C429B"/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  <a:cs typeface="+mn-cs"/>
                    </a:defRPr>
                  </a:pPr>
                  <a:endParaRPr lang="ko-K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E5D7-48BC-B4E1-9E76B2FFF181}"/>
                </c:ext>
              </c:extLst>
            </c:dLbl>
            <c:spPr>
              <a:solidFill>
                <a:schemeClr val="bg1"/>
              </a:solidFill>
              <a:ln w="0" cmpd="dbl">
                <a:noFill/>
              </a:ln>
              <a:effectLst>
                <a:softEdge rad="0"/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1C429B"/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463812</c:v>
                </c:pt>
                <c:pt idx="1">
                  <c:v>523943</c:v>
                </c:pt>
                <c:pt idx="2">
                  <c:v>553358</c:v>
                </c:pt>
                <c:pt idx="3">
                  <c:v>588567</c:v>
                </c:pt>
                <c:pt idx="4">
                  <c:v>604287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D7-48BC-B4E1-9E76B2FFF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45472"/>
        <c:axId val="35547392"/>
      </c:lineChart>
      <c:catAx>
        <c:axId val="3554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547392"/>
        <c:crossesAt val="155000"/>
        <c:auto val="1"/>
        <c:lblAlgn val="ctr"/>
        <c:lblOffset val="100"/>
        <c:noMultiLvlLbl val="0"/>
      </c:catAx>
      <c:valAx>
        <c:axId val="35547392"/>
        <c:scaling>
          <c:orientation val="minMax"/>
          <c:min val="400000"/>
        </c:scaling>
        <c:delete val="1"/>
        <c:axPos val="l"/>
        <c:numFmt formatCode="#,##0" sourceLinked="1"/>
        <c:majorTickMark val="out"/>
        <c:minorTickMark val="none"/>
        <c:tickLblPos val="nextTo"/>
        <c:crossAx val="355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59710824576316"/>
          <c:y val="4.2824489992652807E-2"/>
          <c:w val="0.72046284918742276"/>
          <c:h val="0.825666969967524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10B89C"/>
                </a:gs>
              </a:gsLst>
              <a:lin ang="42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10B89C"/>
                  </a:gs>
                </a:gsLst>
                <a:lin ang="4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6E9-45E0-A944-AC5F5298763C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10B89C"/>
                  </a:gs>
                </a:gsLst>
                <a:lin ang="4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6E9-45E0-A944-AC5F5298763C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10B89C"/>
                  </a:gs>
                </a:gsLst>
                <a:lin ang="4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6E9-45E0-A944-AC5F5298763C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10B89C"/>
                  </a:gs>
                </a:gsLst>
                <a:lin ang="4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6E9-45E0-A944-AC5F5298763C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00B0F0"/>
                  </a:gs>
                  <a:gs pos="100000">
                    <a:srgbClr val="10B89C"/>
                  </a:gs>
                </a:gsLst>
                <a:lin ang="4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6E9-45E0-A944-AC5F5298763C}"/>
              </c:ext>
            </c:extLst>
          </c:dPt>
          <c:dLbls>
            <c:dLbl>
              <c:idx val="0"/>
              <c:layout>
                <c:manualLayout>
                  <c:x val="2.3998488284202352E-3"/>
                  <c:y val="5.660191423085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E9-45E0-A944-AC5F5298763C}"/>
                </c:ext>
              </c:extLst>
            </c:dLbl>
            <c:dLbl>
              <c:idx val="1"/>
              <c:layout>
                <c:manualLayout>
                  <c:x val="-4.3996720267171133E-17"/>
                  <c:y val="5.4505547037115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E9-45E0-A944-AC5F5298763C}"/>
                </c:ext>
              </c:extLst>
            </c:dLbl>
            <c:dLbl>
              <c:idx val="2"/>
              <c:layout>
                <c:manualLayout>
                  <c:x val="2.3998488284202569E-3"/>
                  <c:y val="6.0794648618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E9-45E0-A944-AC5F5298763C}"/>
                </c:ext>
              </c:extLst>
            </c:dLbl>
            <c:dLbl>
              <c:idx val="3"/>
              <c:layout>
                <c:manualLayout>
                  <c:x val="0"/>
                  <c:y val="6.498738300579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E9-45E0-A944-AC5F5298763C}"/>
                </c:ext>
              </c:extLst>
            </c:dLbl>
            <c:dLbl>
              <c:idx val="4"/>
              <c:layout>
                <c:manualLayout>
                  <c:x val="2.3998488284202569E-3"/>
                  <c:y val="6.289101581205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6E9-45E0-A944-AC5F52987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531</c:v>
                </c:pt>
                <c:pt idx="1">
                  <c:v>615</c:v>
                </c:pt>
                <c:pt idx="2">
                  <c:v>659</c:v>
                </c:pt>
                <c:pt idx="3">
                  <c:v>684</c:v>
                </c:pt>
                <c:pt idx="4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E9-45E0-A944-AC5F529876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gradFill>
              <a:gsLst>
                <a:gs pos="1000">
                  <a:srgbClr val="1C429B"/>
                </a:gs>
                <a:gs pos="100000">
                  <a:srgbClr val="00B0F0"/>
                </a:gs>
              </a:gsLst>
              <a:lin ang="4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98488284202569E-3"/>
                  <c:y val="6.918011739326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6E9-45E0-A944-AC5F5298763C}"/>
                </c:ext>
              </c:extLst>
            </c:dLbl>
            <c:dLbl>
              <c:idx val="1"/>
              <c:layout>
                <c:manualLayout>
                  <c:x val="0"/>
                  <c:y val="6.918011739326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6E9-45E0-A944-AC5F5298763C}"/>
                </c:ext>
              </c:extLst>
            </c:dLbl>
            <c:dLbl>
              <c:idx val="2"/>
              <c:layout>
                <c:manualLayout>
                  <c:x val="-2.3998488284202569E-3"/>
                  <c:y val="6.918011739326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6E9-45E0-A944-AC5F5298763C}"/>
                </c:ext>
              </c:extLst>
            </c:dLbl>
            <c:dLbl>
              <c:idx val="3"/>
              <c:layout>
                <c:manualLayout>
                  <c:x val="0"/>
                  <c:y val="6.918011739326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6E9-45E0-A944-AC5F5298763C}"/>
                </c:ext>
              </c:extLst>
            </c:dLbl>
            <c:dLbl>
              <c:idx val="4"/>
              <c:layout>
                <c:manualLayout>
                  <c:x val="2.3998488284200808E-3"/>
                  <c:y val="6.498738300579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6E9-45E0-A944-AC5F52987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1339</c:v>
                </c:pt>
                <c:pt idx="1">
                  <c:v>1523</c:v>
                </c:pt>
                <c:pt idx="2">
                  <c:v>1618</c:v>
                </c:pt>
                <c:pt idx="3">
                  <c:v>1718</c:v>
                </c:pt>
                <c:pt idx="4">
                  <c:v>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6E9-45E0-A944-AC5F529876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TEXT3</c:v>
                </c:pt>
              </c:strCache>
            </c:strRef>
          </c:tx>
          <c:spPr>
            <a:gradFill>
              <a:gsLst>
                <a:gs pos="1000">
                  <a:srgbClr val="009F4F"/>
                </a:gs>
                <a:gs pos="100000">
                  <a:srgbClr val="92D050"/>
                </a:gs>
              </a:gsLst>
              <a:lin ang="42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999244142101284E-3"/>
                  <c:y val="5.660191423085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6E9-45E0-A944-AC5F5298763C}"/>
                </c:ext>
              </c:extLst>
            </c:dLbl>
            <c:dLbl>
              <c:idx val="1"/>
              <c:layout>
                <c:manualLayout>
                  <c:x val="1.1999244142100844E-3"/>
                  <c:y val="6.708375019952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6E9-45E0-A944-AC5F5298763C}"/>
                </c:ext>
              </c:extLst>
            </c:dLbl>
            <c:dLbl>
              <c:idx val="2"/>
              <c:layout>
                <c:manualLayout>
                  <c:x val="-8.7993440534342266E-17"/>
                  <c:y val="6.0794648618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6E9-45E0-A944-AC5F5298763C}"/>
                </c:ext>
              </c:extLst>
            </c:dLbl>
            <c:dLbl>
              <c:idx val="3"/>
              <c:layout>
                <c:manualLayout>
                  <c:x val="1.1999244142101284E-3"/>
                  <c:y val="6.498738300579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6E9-45E0-A944-AC5F5298763C}"/>
                </c:ext>
              </c:extLst>
            </c:dLbl>
            <c:dLbl>
              <c:idx val="4"/>
              <c:layout>
                <c:manualLayout>
                  <c:x val="-8.7993440534342266E-17"/>
                  <c:y val="7.127648458699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6E9-45E0-A944-AC5F52987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rm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1870</c:v>
                </c:pt>
                <c:pt idx="1">
                  <c:v>2138</c:v>
                </c:pt>
                <c:pt idx="2">
                  <c:v>2277</c:v>
                </c:pt>
                <c:pt idx="3">
                  <c:v>2402</c:v>
                </c:pt>
                <c:pt idx="4">
                  <c:v>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6E9-45E0-A944-AC5F529876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6E9-45E0-A944-AC5F52987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6E9-45E0-A944-AC5F529876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109"/>
        <c:shape val="box"/>
        <c:axId val="35545472"/>
        <c:axId val="35547392"/>
        <c:axId val="687704336"/>
      </c:bar3DChart>
      <c:catAx>
        <c:axId val="3554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5547392"/>
        <c:crosses val="autoZero"/>
        <c:auto val="1"/>
        <c:lblAlgn val="ctr"/>
        <c:lblOffset val="100"/>
        <c:noMultiLvlLbl val="0"/>
      </c:catAx>
      <c:valAx>
        <c:axId val="3554739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5545472"/>
        <c:crosses val="autoZero"/>
        <c:crossBetween val="between"/>
        <c:majorUnit val="1000"/>
      </c:valAx>
      <c:serAx>
        <c:axId val="687704336"/>
        <c:scaling>
          <c:orientation val="minMax"/>
        </c:scaling>
        <c:delete val="1"/>
        <c:axPos val="b"/>
        <c:majorTickMark val="out"/>
        <c:minorTickMark val="none"/>
        <c:tickLblPos val="nextTo"/>
        <c:crossAx val="35547392"/>
        <c:crosses val="autoZero"/>
      </c:ser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5573069349418041"/>
          <c:y val="0.6671803135747606"/>
          <c:w val="7.7747175378446318E-2"/>
          <c:h val="0.18455647501674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KoPub돋움체_Pro Medium" panose="00000600000000000000" pitchFamily="50" charset="-127"/>
              <a:ea typeface="KoPub돋움체_Pro Medium" panose="00000600000000000000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  <a:latin typeface="KoPub돋움체_Pro Medium" panose="00000600000000000000" pitchFamily="50" charset="-127"/>
          <a:ea typeface="KoPub돋움체_Pro Medium" panose="00000600000000000000" pitchFamily="50" charset="-127"/>
        </a:defRPr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96339078695238E-2"/>
          <c:y val="6.8618768766774973E-2"/>
          <c:w val="0.67209888044670185"/>
          <c:h val="0.714030529535990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2015년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8575">
                <a:solidFill>
                  <a:srgbClr val="92D05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92D050"/>
                </a:solidFill>
                <a:ln w="28575">
                  <a:solidFill>
                    <a:srgbClr val="92D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CAA-405D-90F4-431B4219CB03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92D050"/>
                </a:solidFill>
                <a:ln w="28575">
                  <a:solidFill>
                    <a:srgbClr val="92D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CAA-405D-90F4-431B4219CB03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92D050"/>
                </a:solidFill>
                <a:ln w="28575">
                  <a:solidFill>
                    <a:srgbClr val="92D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CAA-405D-90F4-431B4219CB03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92D050"/>
                </a:solidFill>
                <a:ln w="28575">
                  <a:solidFill>
                    <a:srgbClr val="92D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CAA-405D-90F4-431B4219CB03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92D050"/>
                </a:solidFill>
                <a:ln w="28575">
                  <a:solidFill>
                    <a:srgbClr val="92D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CAA-405D-90F4-431B4219CB03}"/>
              </c:ext>
            </c:extLst>
          </c:dPt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15105</c:v>
                </c:pt>
                <c:pt idx="1">
                  <c:v>12498</c:v>
                </c:pt>
                <c:pt idx="2">
                  <c:v>15193</c:v>
                </c:pt>
                <c:pt idx="3">
                  <c:v>14376</c:v>
                </c:pt>
                <c:pt idx="4">
                  <c:v>14666</c:v>
                </c:pt>
                <c:pt idx="5">
                  <c:v>11804</c:v>
                </c:pt>
                <c:pt idx="6">
                  <c:v>13340</c:v>
                </c:pt>
                <c:pt idx="7">
                  <c:v>14609</c:v>
                </c:pt>
                <c:pt idx="8">
                  <c:v>13643</c:v>
                </c:pt>
                <c:pt idx="9">
                  <c:v>14916</c:v>
                </c:pt>
                <c:pt idx="10">
                  <c:v>14734</c:v>
                </c:pt>
                <c:pt idx="11">
                  <c:v>15782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AA-405D-90F4-431B4219CB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2016년</c:v>
                </c:pt>
              </c:strCache>
            </c:strRef>
          </c:tx>
          <c:spPr>
            <a:ln w="28575" cap="rnd">
              <a:solidFill>
                <a:srgbClr val="009F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F4F"/>
              </a:solidFill>
              <a:ln w="28575">
                <a:solidFill>
                  <a:srgbClr val="009F4F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15175</c:v>
                </c:pt>
                <c:pt idx="1">
                  <c:v>14168</c:v>
                </c:pt>
                <c:pt idx="2">
                  <c:v>15716</c:v>
                </c:pt>
                <c:pt idx="3">
                  <c:v>14738</c:v>
                </c:pt>
                <c:pt idx="4">
                  <c:v>14295</c:v>
                </c:pt>
                <c:pt idx="5">
                  <c:v>14489</c:v>
                </c:pt>
                <c:pt idx="6">
                  <c:v>15438</c:v>
                </c:pt>
                <c:pt idx="7">
                  <c:v>15164</c:v>
                </c:pt>
                <c:pt idx="8">
                  <c:v>14805</c:v>
                </c:pt>
                <c:pt idx="9">
                  <c:v>14627</c:v>
                </c:pt>
                <c:pt idx="10">
                  <c:v>15545</c:v>
                </c:pt>
                <c:pt idx="11">
                  <c:v>16710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AA-405D-90F4-431B4219CB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2017년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15856</c:v>
                </c:pt>
                <c:pt idx="1">
                  <c:v>14258</c:v>
                </c:pt>
                <c:pt idx="2">
                  <c:v>16243</c:v>
                </c:pt>
                <c:pt idx="3">
                  <c:v>15852</c:v>
                </c:pt>
                <c:pt idx="4">
                  <c:v>15720</c:v>
                </c:pt>
                <c:pt idx="5">
                  <c:v>15911</c:v>
                </c:pt>
                <c:pt idx="6">
                  <c:v>16533</c:v>
                </c:pt>
                <c:pt idx="7">
                  <c:v>16258</c:v>
                </c:pt>
                <c:pt idx="8">
                  <c:v>15584</c:v>
                </c:pt>
                <c:pt idx="9">
                  <c:v>14632</c:v>
                </c:pt>
                <c:pt idx="10">
                  <c:v>15954</c:v>
                </c:pt>
                <c:pt idx="11">
                  <c:v>17320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AA-405D-90F4-431B4219CB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2018년</c:v>
                </c:pt>
              </c:strCache>
            </c:strRef>
          </c:tx>
          <c:spPr>
            <a:ln w="28575" cap="rnd">
              <a:solidFill>
                <a:srgbClr val="1C42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C429B"/>
              </a:solidFill>
              <a:ln w="28575">
                <a:solidFill>
                  <a:srgbClr val="1C429B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18033</c:v>
                </c:pt>
                <c:pt idx="1">
                  <c:v>15169</c:v>
                </c:pt>
                <c:pt idx="2">
                  <c:v>16552</c:v>
                </c:pt>
                <c:pt idx="3">
                  <c:v>16608</c:v>
                </c:pt>
                <c:pt idx="4">
                  <c:v>16388</c:v>
                </c:pt>
                <c:pt idx="5">
                  <c:v>15955</c:v>
                </c:pt>
                <c:pt idx="6">
                  <c:v>16900</c:v>
                </c:pt>
                <c:pt idx="7">
                  <c:v>16058</c:v>
                </c:pt>
                <c:pt idx="8">
                  <c:v>14110</c:v>
                </c:pt>
                <c:pt idx="9">
                  <c:v>14941</c:v>
                </c:pt>
                <c:pt idx="10">
                  <c:v>15040</c:v>
                </c:pt>
                <c:pt idx="11">
                  <c:v>15688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CAA-405D-90F4-431B4219CB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2019년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28575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16214</c:v>
                </c:pt>
                <c:pt idx="1">
                  <c:v>13468</c:v>
                </c:pt>
                <c:pt idx="2">
                  <c:v>15672</c:v>
                </c:pt>
                <c:pt idx="3">
                  <c:v>15353</c:v>
                </c:pt>
                <c:pt idx="4">
                  <c:v>15718</c:v>
                </c:pt>
                <c:pt idx="5">
                  <c:v>15183</c:v>
                </c:pt>
                <c:pt idx="6">
                  <c:v>15953</c:v>
                </c:pt>
                <c:pt idx="7">
                  <c:v>15991</c:v>
                </c:pt>
                <c:pt idx="8">
                  <c:v>14849</c:v>
                </c:pt>
                <c:pt idx="9">
                  <c:v>14923</c:v>
                </c:pt>
                <c:pt idx="10">
                  <c:v>15145</c:v>
                </c:pt>
                <c:pt idx="11">
                  <c:v>16066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CAA-405D-90F4-431B4219C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45472"/>
        <c:axId val="35547392"/>
      </c:lineChart>
      <c:catAx>
        <c:axId val="355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5547392"/>
        <c:crosses val="autoZero"/>
        <c:auto val="1"/>
        <c:lblAlgn val="ctr"/>
        <c:lblOffset val="100"/>
        <c:noMultiLvlLbl val="0"/>
      </c:catAx>
      <c:valAx>
        <c:axId val="35547392"/>
        <c:scaling>
          <c:orientation val="minMax"/>
          <c:max val="19000"/>
          <c:min val="1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5545472"/>
        <c:crosses val="autoZero"/>
        <c:crossBetween val="between"/>
        <c:majorUnit val="2000"/>
      </c:valAx>
      <c:spPr>
        <a:noFill/>
        <a:ln w="38100">
          <a:noFill/>
        </a:ln>
        <a:effectLst/>
      </c:spPr>
    </c:plotArea>
    <c:legend>
      <c:legendPos val="r"/>
      <c:layout>
        <c:manualLayout>
          <c:xMode val="edge"/>
          <c:yMode val="edge"/>
          <c:x val="0.78588458364677038"/>
          <c:y val="0.56504304572412478"/>
          <c:w val="8.6663292713023421E-2"/>
          <c:h val="0.2361263501879534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KoPub돋움체_Pro Medium" panose="00000600000000000000" pitchFamily="50" charset="-127"/>
          <a:ea typeface="KoPub돋움체_Pro Medium" panose="00000600000000000000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550A6-D22C-42B9-9C75-1911F1054623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629B8-9764-4F45-8C0A-E71D9DA32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31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545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57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80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86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0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6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252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04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33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7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72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24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4067" y="274702"/>
            <a:ext cx="3655008" cy="585446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694" y="274702"/>
            <a:ext cx="10768198" cy="58544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02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6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84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4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7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6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0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14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14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C00B-92F2-4E81-B254-58A2C7E40528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AB60-0B61-41CE-904D-A5683B13AC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80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1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1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1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1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"/>
            <a:ext cx="12188686" cy="6853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230" y="3861842"/>
            <a:ext cx="485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제목을</a:t>
            </a:r>
            <a:r>
              <a:rPr lang="en-US" altLang="ko-KR" sz="48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 </a:t>
            </a:r>
            <a:r>
              <a:rPr lang="ko-KR" altLang="en-US" sz="48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입력하세요</a:t>
            </a:r>
            <a:endParaRPr lang="ko-KR" altLang="en-US" sz="48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606" y="4869954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KoPub돋움체_Pro Medium" pitchFamily="50" charset="-127"/>
                <a:ea typeface="KoPub돋움체_Pro Medium" pitchFamily="50" charset="-127"/>
              </a:rPr>
              <a:t>부제목을 입력하세요</a:t>
            </a:r>
            <a:r>
              <a:rPr lang="en-US" altLang="ko-KR" sz="2400" dirty="0" smtClean="0">
                <a:latin typeface="KoPub돋움체_Pro Medium" pitchFamily="50" charset="-127"/>
                <a:ea typeface="KoPub돋움체_Pro Medium" pitchFamily="50" charset="-127"/>
              </a:rPr>
              <a:t>.</a:t>
            </a:r>
            <a:endParaRPr lang="ko-KR" altLang="en-US" sz="2400" dirty="0">
              <a:latin typeface="KoPub돋움체_Pro Medium" pitchFamily="50" charset="-127"/>
              <a:ea typeface="KoPub돋움체_Pro Medium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8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</a:t>
            </a:r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7172" y="264230"/>
            <a:ext cx="1918674" cy="4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그룹 30"/>
          <p:cNvGrpSpPr/>
          <p:nvPr/>
        </p:nvGrpSpPr>
        <p:grpSpPr>
          <a:xfrm>
            <a:off x="910630" y="1192635"/>
            <a:ext cx="4762624" cy="4536504"/>
            <a:chOff x="1038802" y="1192635"/>
            <a:chExt cx="4762624" cy="4536504"/>
          </a:xfrm>
        </p:grpSpPr>
        <p:graphicFrame>
          <p:nvGraphicFramePr>
            <p:cNvPr id="372" name="차트 371"/>
            <p:cNvGraphicFramePr/>
            <p:nvPr>
              <p:extLst>
                <p:ext uri="{D42A27DB-BD31-4B8C-83A1-F6EECF244321}">
                  <p14:modId xmlns:p14="http://schemas.microsoft.com/office/powerpoint/2010/main" val="3631165995"/>
                </p:ext>
              </p:extLst>
            </p:nvPr>
          </p:nvGraphicFramePr>
          <p:xfrm>
            <a:off x="1038802" y="2037529"/>
            <a:ext cx="4762624" cy="369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그룹 12"/>
            <p:cNvGrpSpPr/>
            <p:nvPr/>
          </p:nvGrpSpPr>
          <p:grpSpPr>
            <a:xfrm>
              <a:off x="1741795" y="1192635"/>
              <a:ext cx="3561476" cy="570199"/>
              <a:chOff x="1417553" y="1417150"/>
              <a:chExt cx="3930857" cy="629338"/>
            </a:xfrm>
          </p:grpSpPr>
          <p:sp>
            <p:nvSpPr>
              <p:cNvPr id="380" name="TextBox 379"/>
              <p:cNvSpPr txBox="1"/>
              <p:nvPr/>
            </p:nvSpPr>
            <p:spPr>
              <a:xfrm>
                <a:off x="2900592" y="1424007"/>
                <a:ext cx="1290144" cy="509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제     목</a:t>
                </a:r>
                <a:endPara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cxnSp>
            <p:nvCxnSpPr>
              <p:cNvPr id="382" name="직선 연결선 381"/>
              <p:cNvCxnSpPr/>
              <p:nvPr/>
            </p:nvCxnSpPr>
            <p:spPr>
              <a:xfrm>
                <a:off x="1417553" y="2046488"/>
                <a:ext cx="3930857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0604" y="1417150"/>
                <a:ext cx="598419" cy="494847"/>
              </a:xfrm>
              <a:prstGeom prst="rect">
                <a:avLst/>
              </a:prstGeom>
            </p:spPr>
          </p:pic>
        </p:grpSp>
      </p:grpSp>
      <p:grpSp>
        <p:nvGrpSpPr>
          <p:cNvPr id="30" name="그룹 29"/>
          <p:cNvGrpSpPr/>
          <p:nvPr/>
        </p:nvGrpSpPr>
        <p:grpSpPr>
          <a:xfrm>
            <a:off x="6309796" y="1192635"/>
            <a:ext cx="5114002" cy="4536504"/>
            <a:chOff x="6164985" y="1192635"/>
            <a:chExt cx="5114002" cy="4536504"/>
          </a:xfrm>
        </p:grpSpPr>
        <p:graphicFrame>
          <p:nvGraphicFramePr>
            <p:cNvPr id="385" name="차트 384"/>
            <p:cNvGraphicFramePr/>
            <p:nvPr>
              <p:extLst>
                <p:ext uri="{D42A27DB-BD31-4B8C-83A1-F6EECF244321}">
                  <p14:modId xmlns:p14="http://schemas.microsoft.com/office/powerpoint/2010/main" val="1478921255"/>
                </p:ext>
              </p:extLst>
            </p:nvPr>
          </p:nvGraphicFramePr>
          <p:xfrm>
            <a:off x="6164985" y="2037529"/>
            <a:ext cx="4762624" cy="369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386" name="그룹 385"/>
            <p:cNvGrpSpPr/>
            <p:nvPr/>
          </p:nvGrpSpPr>
          <p:grpSpPr>
            <a:xfrm>
              <a:off x="7000164" y="1192635"/>
              <a:ext cx="3616842" cy="570200"/>
              <a:chOff x="1563447" y="1417150"/>
              <a:chExt cx="3991965" cy="629339"/>
            </a:xfrm>
          </p:grpSpPr>
          <p:sp>
            <p:nvSpPr>
              <p:cNvPr id="387" name="TextBox 386"/>
              <p:cNvSpPr txBox="1"/>
              <p:nvPr/>
            </p:nvSpPr>
            <p:spPr>
              <a:xfrm>
                <a:off x="3115478" y="1424006"/>
                <a:ext cx="1290144" cy="509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제     목</a:t>
                </a:r>
              </a:p>
            </p:txBody>
          </p:sp>
          <p:cxnSp>
            <p:nvCxnSpPr>
              <p:cNvPr id="388" name="직선 연결선 387"/>
              <p:cNvCxnSpPr/>
              <p:nvPr/>
            </p:nvCxnSpPr>
            <p:spPr>
              <a:xfrm>
                <a:off x="1563447" y="2046489"/>
                <a:ext cx="3991965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9" name="그림 38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3447" y="1417150"/>
                <a:ext cx="598418" cy="494846"/>
              </a:xfrm>
              <a:prstGeom prst="rect">
                <a:avLst/>
              </a:prstGeom>
            </p:spPr>
          </p:pic>
        </p:grpSp>
        <p:graphicFrame>
          <p:nvGraphicFramePr>
            <p:cNvPr id="393" name="차트 392"/>
            <p:cNvGraphicFramePr/>
            <p:nvPr>
              <p:extLst>
                <p:ext uri="{D42A27DB-BD31-4B8C-83A1-F6EECF244321}">
                  <p14:modId xmlns:p14="http://schemas.microsoft.com/office/powerpoint/2010/main" val="870740981"/>
                </p:ext>
              </p:extLst>
            </p:nvPr>
          </p:nvGraphicFramePr>
          <p:xfrm>
            <a:off x="6702625" y="1932152"/>
            <a:ext cx="4576362" cy="2486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94" name="TextBox 393"/>
            <p:cNvSpPr txBox="1"/>
            <p:nvPr/>
          </p:nvSpPr>
          <p:spPr>
            <a:xfrm>
              <a:off x="10697656" y="213348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-795" y="5761484"/>
            <a:ext cx="12190413" cy="1098104"/>
            <a:chOff x="1" y="5761484"/>
            <a:chExt cx="12190413" cy="1098104"/>
          </a:xfrm>
        </p:grpSpPr>
        <p:sp>
          <p:nvSpPr>
            <p:cNvPr id="21" name="직사각형 20"/>
            <p:cNvSpPr/>
            <p:nvPr/>
          </p:nvSpPr>
          <p:spPr>
            <a:xfrm>
              <a:off x="1" y="6025310"/>
              <a:ext cx="11279782" cy="834277"/>
            </a:xfrm>
            <a:prstGeom prst="rect">
              <a:avLst/>
            </a:prstGeom>
            <a:gradFill>
              <a:gsLst>
                <a:gs pos="96296">
                  <a:srgbClr val="002060"/>
                </a:gs>
                <a:gs pos="1000">
                  <a:srgbClr val="00B0F0"/>
                </a:gs>
                <a:gs pos="48000">
                  <a:srgbClr val="1C429B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2015</a:t>
              </a:r>
              <a:r>
                <a:rPr lang="ko-KR" altLang="en-US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년 대비 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00.0</a:t>
              </a:r>
              <a:r>
                <a:rPr lang="ko-KR" altLang="en-US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 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% [00</a:t>
              </a:r>
              <a:r>
                <a:rPr lang="ko-KR" altLang="en-US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명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]  </a:t>
              </a:r>
              <a:r>
                <a:rPr lang="ko-KR" altLang="en-US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증가</a:t>
              </a:r>
            </a:p>
          </p:txBody>
        </p:sp>
        <p:sp>
          <p:nvSpPr>
            <p:cNvPr id="23" name="이등변 삼각형 22"/>
            <p:cNvSpPr/>
            <p:nvPr/>
          </p:nvSpPr>
          <p:spPr>
            <a:xfrm>
              <a:off x="11015462" y="5761484"/>
              <a:ext cx="1174952" cy="1098104"/>
            </a:xfrm>
            <a:prstGeom prst="triangle">
              <a:avLst>
                <a:gd name="adj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차트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984134"/>
              </p:ext>
            </p:extLst>
          </p:nvPr>
        </p:nvGraphicFramePr>
        <p:xfrm>
          <a:off x="1447631" y="1488662"/>
          <a:ext cx="9472112" cy="498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-795" y="5761484"/>
            <a:ext cx="12190413" cy="1098104"/>
            <a:chOff x="1" y="5761484"/>
            <a:chExt cx="12190413" cy="1098104"/>
          </a:xfrm>
        </p:grpSpPr>
        <p:sp>
          <p:nvSpPr>
            <p:cNvPr id="21" name="직사각형 20"/>
            <p:cNvSpPr/>
            <p:nvPr/>
          </p:nvSpPr>
          <p:spPr>
            <a:xfrm>
              <a:off x="1" y="6025310"/>
              <a:ext cx="11279782" cy="834277"/>
            </a:xfrm>
            <a:prstGeom prst="rect">
              <a:avLst/>
            </a:prstGeom>
            <a:gradFill>
              <a:gsLst>
                <a:gs pos="96296">
                  <a:srgbClr val="002060"/>
                </a:gs>
                <a:gs pos="1000">
                  <a:srgbClr val="00B0F0"/>
                </a:gs>
                <a:gs pos="48000">
                  <a:srgbClr val="1C429B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2015</a:t>
              </a:r>
              <a:r>
                <a:rPr lang="ko-KR" altLang="en-US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년 대비 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00.0</a:t>
              </a:r>
              <a:r>
                <a:rPr lang="ko-KR" altLang="en-US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 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% [00</a:t>
              </a:r>
              <a:r>
                <a:rPr lang="ko-KR" altLang="en-US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명</a:t>
              </a:r>
              <a:r>
                <a:rPr lang="en-US" altLang="ko-KR" sz="3200" dirty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]  </a:t>
              </a:r>
              <a:r>
                <a:rPr lang="ko-KR" altLang="en-US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증가</a:t>
              </a:r>
            </a:p>
          </p:txBody>
        </p:sp>
        <p:sp>
          <p:nvSpPr>
            <p:cNvPr id="23" name="이등변 삼각형 22"/>
            <p:cNvSpPr/>
            <p:nvPr/>
          </p:nvSpPr>
          <p:spPr>
            <a:xfrm>
              <a:off x="11015462" y="5761484"/>
              <a:ext cx="1174952" cy="1098104"/>
            </a:xfrm>
            <a:prstGeom prst="triangle">
              <a:avLst>
                <a:gd name="adj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</a:t>
            </a:r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7172" y="264230"/>
            <a:ext cx="1918674" cy="4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4583038" y="1187514"/>
            <a:ext cx="3197877" cy="575320"/>
            <a:chOff x="1871430" y="1187514"/>
            <a:chExt cx="3197877" cy="575320"/>
          </a:xfrm>
        </p:grpSpPr>
        <p:sp>
          <p:nvSpPr>
            <p:cNvPr id="39" name="TextBox 38"/>
            <p:cNvSpPr txBox="1"/>
            <p:nvPr/>
          </p:nvSpPr>
          <p:spPr>
            <a:xfrm>
              <a:off x="3023558" y="1187514"/>
              <a:ext cx="11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rPr>
                <a:t>제     목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1871430" y="1762834"/>
              <a:ext cx="3197877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2008" y="1206082"/>
              <a:ext cx="513386" cy="424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6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차트 41"/>
          <p:cNvGraphicFramePr/>
          <p:nvPr>
            <p:extLst>
              <p:ext uri="{D42A27DB-BD31-4B8C-83A1-F6EECF244321}">
                <p14:modId xmlns:p14="http://schemas.microsoft.com/office/powerpoint/2010/main" val="4249938034"/>
              </p:ext>
            </p:extLst>
          </p:nvPr>
        </p:nvGraphicFramePr>
        <p:xfrm>
          <a:off x="766614" y="1762833"/>
          <a:ext cx="9433048" cy="483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-795" y="5761484"/>
            <a:ext cx="12190413" cy="1098104"/>
            <a:chOff x="1" y="5761484"/>
            <a:chExt cx="12190413" cy="1098104"/>
          </a:xfrm>
        </p:grpSpPr>
        <p:sp>
          <p:nvSpPr>
            <p:cNvPr id="21" name="직사각형 20"/>
            <p:cNvSpPr/>
            <p:nvPr/>
          </p:nvSpPr>
          <p:spPr>
            <a:xfrm>
              <a:off x="1" y="6025310"/>
              <a:ext cx="11279782" cy="834277"/>
            </a:xfrm>
            <a:prstGeom prst="rect">
              <a:avLst/>
            </a:prstGeom>
            <a:gradFill>
              <a:gsLst>
                <a:gs pos="96296">
                  <a:srgbClr val="002060"/>
                </a:gs>
                <a:gs pos="1000">
                  <a:srgbClr val="00B0F0"/>
                </a:gs>
                <a:gs pos="48000">
                  <a:srgbClr val="1C429B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2015</a:t>
              </a:r>
              <a:r>
                <a:rPr lang="ko-KR" altLang="en-US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년 대비 </a:t>
              </a:r>
              <a:r>
                <a:rPr lang="en-US" altLang="ko-KR" sz="3200" dirty="0" smtClean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00.0</a:t>
              </a:r>
              <a:r>
                <a:rPr lang="ko-KR" altLang="en-US" sz="3200" dirty="0" smtClean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 </a:t>
              </a:r>
              <a:r>
                <a:rPr lang="en-US" altLang="ko-KR" sz="3200" dirty="0" smtClean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% [00</a:t>
              </a:r>
              <a:r>
                <a:rPr lang="ko-KR" altLang="en-US" sz="3200" dirty="0" smtClean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명</a:t>
              </a:r>
              <a:r>
                <a:rPr lang="en-US" altLang="ko-KR" sz="3200" dirty="0" smtClean="0">
                  <a:solidFill>
                    <a:srgbClr val="FFFF00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]  </a:t>
              </a:r>
              <a:r>
                <a:rPr lang="ko-KR" altLang="en-US" sz="3200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증가</a:t>
              </a:r>
            </a:p>
          </p:txBody>
        </p:sp>
        <p:sp>
          <p:nvSpPr>
            <p:cNvPr id="23" name="이등변 삼각형 22"/>
            <p:cNvSpPr/>
            <p:nvPr/>
          </p:nvSpPr>
          <p:spPr>
            <a:xfrm>
              <a:off x="11015462" y="5761484"/>
              <a:ext cx="1174952" cy="1098104"/>
            </a:xfrm>
            <a:prstGeom prst="triangle">
              <a:avLst>
                <a:gd name="adj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</a:t>
            </a:r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7172" y="264230"/>
            <a:ext cx="1918674" cy="4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그룹 43"/>
          <p:cNvGrpSpPr/>
          <p:nvPr/>
        </p:nvGrpSpPr>
        <p:grpSpPr>
          <a:xfrm>
            <a:off x="3286894" y="1187514"/>
            <a:ext cx="2890911" cy="575320"/>
            <a:chOff x="1871430" y="1187514"/>
            <a:chExt cx="2890911" cy="575320"/>
          </a:xfrm>
        </p:grpSpPr>
        <p:sp>
          <p:nvSpPr>
            <p:cNvPr id="45" name="TextBox 44"/>
            <p:cNvSpPr txBox="1"/>
            <p:nvPr/>
          </p:nvSpPr>
          <p:spPr>
            <a:xfrm>
              <a:off x="2918682" y="1187514"/>
              <a:ext cx="11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rPr>
                <a:t>제     목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1871430" y="1762834"/>
              <a:ext cx="2890911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2008" y="1206082"/>
              <a:ext cx="513386" cy="424531"/>
            </a:xfrm>
            <a:prstGeom prst="rect">
              <a:avLst/>
            </a:prstGeom>
          </p:spPr>
        </p:pic>
      </p:grp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4367"/>
              </p:ext>
            </p:extLst>
          </p:nvPr>
        </p:nvGraphicFramePr>
        <p:xfrm>
          <a:off x="8183438" y="2070954"/>
          <a:ext cx="3216348" cy="223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4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smtClean="0">
                          <a:solidFill>
                            <a:schemeClr val="bg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TEXT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C429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smtClean="0">
                          <a:solidFill>
                            <a:schemeClr val="bg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TEXT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rgbClr val="1C42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2015</a:t>
                      </a: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E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14,222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2016</a:t>
                      </a:r>
                      <a:r>
                        <a:rPr lang="ko-KR" altLang="en-US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E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15,073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E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15,843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15,954</a:t>
                      </a:r>
                      <a:endParaRPr lang="ko-KR" alt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2019</a:t>
                      </a:r>
                      <a:r>
                        <a:rPr lang="ko-KR" altLang="en-US" sz="14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년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BE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15,378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3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</a:t>
            </a:r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7172" y="264230"/>
            <a:ext cx="1918674" cy="4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796254" y="1269168"/>
            <a:ext cx="10700939" cy="5321859"/>
            <a:chOff x="796254" y="1269168"/>
            <a:chExt cx="10700939" cy="5321859"/>
          </a:xfrm>
        </p:grpSpPr>
        <p:grpSp>
          <p:nvGrpSpPr>
            <p:cNvPr id="2" name="그룹 1"/>
            <p:cNvGrpSpPr/>
            <p:nvPr/>
          </p:nvGrpSpPr>
          <p:grpSpPr>
            <a:xfrm>
              <a:off x="796254" y="1269168"/>
              <a:ext cx="10700939" cy="5321859"/>
              <a:chOff x="3101553" y="2637708"/>
              <a:chExt cx="5273675" cy="2622737"/>
            </a:xfrm>
          </p:grpSpPr>
          <p:grpSp>
            <p:nvGrpSpPr>
              <p:cNvPr id="13" name="그룹 18"/>
              <p:cNvGrpSpPr>
                <a:grpSpLocks/>
              </p:cNvGrpSpPr>
              <p:nvPr/>
            </p:nvGrpSpPr>
            <p:grpSpPr bwMode="auto">
              <a:xfrm>
                <a:off x="3105585" y="2874242"/>
                <a:ext cx="5269641" cy="2386203"/>
                <a:chOff x="796135" y="3886483"/>
                <a:chExt cx="5269052" cy="2385743"/>
              </a:xfrm>
            </p:grpSpPr>
            <p:sp>
              <p:nvSpPr>
                <p:cNvPr id="30" name="직사각형 29"/>
                <p:cNvSpPr/>
                <p:nvPr/>
              </p:nvSpPr>
              <p:spPr bwMode="auto">
                <a:xfrm>
                  <a:off x="2616067" y="3886483"/>
                  <a:ext cx="1625419" cy="238574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25" name="직사각형 24"/>
                <p:cNvSpPr/>
                <p:nvPr/>
              </p:nvSpPr>
              <p:spPr bwMode="auto">
                <a:xfrm>
                  <a:off x="4439768" y="3886483"/>
                  <a:ext cx="1625419" cy="238574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17" name="직사각형 16"/>
                <p:cNvSpPr/>
                <p:nvPr/>
              </p:nvSpPr>
              <p:spPr bwMode="auto">
                <a:xfrm>
                  <a:off x="796135" y="3886483"/>
                  <a:ext cx="1625419" cy="238574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</p:grpSp>
          <p:grpSp>
            <p:nvGrpSpPr>
              <p:cNvPr id="35" name="그룹 4"/>
              <p:cNvGrpSpPr>
                <a:grpSpLocks/>
              </p:cNvGrpSpPr>
              <p:nvPr/>
            </p:nvGrpSpPr>
            <p:grpSpPr bwMode="auto">
              <a:xfrm>
                <a:off x="4925590" y="2637708"/>
                <a:ext cx="1631950" cy="461526"/>
                <a:chOff x="4128848" y="3574110"/>
                <a:chExt cx="1879284" cy="531541"/>
              </a:xfrm>
            </p:grpSpPr>
            <p:sp>
              <p:nvSpPr>
                <p:cNvPr id="36" name="모서리가 둥근 직사각형 160"/>
                <p:cNvSpPr>
                  <a:spLocks noChangeArrowheads="1"/>
                </p:cNvSpPr>
                <p:nvPr/>
              </p:nvSpPr>
              <p:spPr bwMode="auto">
                <a:xfrm>
                  <a:off x="4128848" y="3574110"/>
                  <a:ext cx="1879284" cy="5315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39" name="Rectangle 304"/>
                <p:cNvSpPr>
                  <a:spLocks noChangeArrowheads="1"/>
                </p:cNvSpPr>
                <p:nvPr/>
              </p:nvSpPr>
              <p:spPr bwMode="auto">
                <a:xfrm>
                  <a:off x="4217795" y="3689839"/>
                  <a:ext cx="1714548" cy="296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kumimoji="0" lang="en-US" altLang="ko-KR" sz="2800" dirty="0" smtClean="0">
                      <a:solidFill>
                        <a:schemeClr val="bg1"/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TEXT</a:t>
                  </a:r>
                  <a:endParaRPr kumimoji="0" lang="en-US" altLang="ko-KR" sz="28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endParaRPr>
                </a:p>
              </p:txBody>
            </p:sp>
          </p:grpSp>
          <p:grpSp>
            <p:nvGrpSpPr>
              <p:cNvPr id="40" name="그룹 104"/>
              <p:cNvGrpSpPr>
                <a:grpSpLocks/>
              </p:cNvGrpSpPr>
              <p:nvPr/>
            </p:nvGrpSpPr>
            <p:grpSpPr bwMode="auto">
              <a:xfrm>
                <a:off x="3101553" y="2637708"/>
                <a:ext cx="1631950" cy="461526"/>
                <a:chOff x="4128848" y="3574110"/>
                <a:chExt cx="1879284" cy="531541"/>
              </a:xfrm>
            </p:grpSpPr>
            <p:sp>
              <p:nvSpPr>
                <p:cNvPr id="41" name="모서리가 둥근 직사각형 160"/>
                <p:cNvSpPr>
                  <a:spLocks noChangeArrowheads="1"/>
                </p:cNvSpPr>
                <p:nvPr/>
              </p:nvSpPr>
              <p:spPr bwMode="auto">
                <a:xfrm>
                  <a:off x="4128848" y="3574110"/>
                  <a:ext cx="1879284" cy="5315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42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50" name="Rectangle 304"/>
                <p:cNvSpPr>
                  <a:spLocks noChangeArrowheads="1"/>
                </p:cNvSpPr>
                <p:nvPr/>
              </p:nvSpPr>
              <p:spPr bwMode="auto">
                <a:xfrm>
                  <a:off x="4280479" y="3689839"/>
                  <a:ext cx="1534377" cy="296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kumimoji="0" lang="en-US" altLang="ko-KR" sz="2800" dirty="0" smtClean="0">
                      <a:solidFill>
                        <a:schemeClr val="bg1"/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TEXT</a:t>
                  </a:r>
                  <a:endParaRPr kumimoji="0" lang="en-US" altLang="ko-KR" sz="28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endParaRPr>
                </a:p>
              </p:txBody>
            </p:sp>
          </p:grpSp>
          <p:grpSp>
            <p:nvGrpSpPr>
              <p:cNvPr id="51" name="그룹 109"/>
              <p:cNvGrpSpPr>
                <a:grpSpLocks/>
              </p:cNvGrpSpPr>
              <p:nvPr/>
            </p:nvGrpSpPr>
            <p:grpSpPr bwMode="auto">
              <a:xfrm>
                <a:off x="6743278" y="2637708"/>
                <a:ext cx="1631950" cy="461526"/>
                <a:chOff x="4128848" y="3574110"/>
                <a:chExt cx="1879284" cy="531541"/>
              </a:xfrm>
            </p:grpSpPr>
            <p:sp>
              <p:nvSpPr>
                <p:cNvPr id="52" name="모서리가 둥근 직사각형 160"/>
                <p:cNvSpPr>
                  <a:spLocks noChangeArrowheads="1"/>
                </p:cNvSpPr>
                <p:nvPr/>
              </p:nvSpPr>
              <p:spPr bwMode="auto">
                <a:xfrm>
                  <a:off x="4128848" y="3574110"/>
                  <a:ext cx="1879284" cy="5315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9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55" name="Rectangle 304"/>
                <p:cNvSpPr>
                  <a:spLocks noChangeArrowheads="1"/>
                </p:cNvSpPr>
                <p:nvPr/>
              </p:nvSpPr>
              <p:spPr bwMode="auto">
                <a:xfrm>
                  <a:off x="4232005" y="3689839"/>
                  <a:ext cx="1679732" cy="296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r>
                    <a:rPr kumimoji="0" lang="en-US" altLang="ko-KR" sz="2800" dirty="0" smtClean="0">
                      <a:solidFill>
                        <a:schemeClr val="bg1"/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TEXT</a:t>
                  </a:r>
                  <a:endParaRPr kumimoji="0" lang="en-US" altLang="ko-KR" sz="28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endParaRPr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935072" y="2406237"/>
              <a:ext cx="30970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spc="-1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</a:t>
              </a:r>
              <a:r>
                <a:rPr lang="en-US" altLang="ko-KR" sz="1000" b="1" spc="-1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.</a:t>
              </a:r>
              <a:endParaRPr lang="ko-KR" altLang="en-US" sz="10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02211" y="2402562"/>
              <a:ext cx="3088439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rIns="72000" rtlCol="0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ko-KR" altLang="en-US" sz="900" b="1" spc="-1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</a:t>
              </a:r>
              <a:endParaRPr lang="ko-KR" altLang="en-US" sz="9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27454" y="2376186"/>
              <a:ext cx="266401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rIns="72000" rtlCol="0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ko-KR" altLang="en-US" sz="1000" b="1" spc="-1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</a:t>
              </a:r>
              <a:endParaRPr lang="ko-KR" altLang="en-US" sz="10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4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44"/>
            <a:ext cx="12190413" cy="6596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461019" y="1413570"/>
            <a:ext cx="8026675" cy="4829290"/>
            <a:chOff x="2172986" y="1269554"/>
            <a:chExt cx="8026675" cy="4829290"/>
          </a:xfrm>
        </p:grpSpPr>
        <p:sp>
          <p:nvSpPr>
            <p:cNvPr id="104" name="직사각형 103"/>
            <p:cNvSpPr/>
            <p:nvPr/>
          </p:nvSpPr>
          <p:spPr bwMode="auto">
            <a:xfrm>
              <a:off x="2459142" y="4252548"/>
              <a:ext cx="6333033" cy="312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06" name="막힌 원호 105"/>
            <p:cNvSpPr/>
            <p:nvPr/>
          </p:nvSpPr>
          <p:spPr bwMode="auto">
            <a:xfrm rot="5400000">
              <a:off x="7132090" y="1497929"/>
              <a:ext cx="2823835" cy="3311307"/>
            </a:xfrm>
            <a:prstGeom prst="blockArc">
              <a:avLst>
                <a:gd name="adj1" fmla="val 10800000"/>
                <a:gd name="adj2" fmla="val 3"/>
                <a:gd name="adj3" fmla="val 10229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07" name="직사각형 106"/>
            <p:cNvSpPr/>
            <p:nvPr/>
          </p:nvSpPr>
          <p:spPr bwMode="auto">
            <a:xfrm>
              <a:off x="2488994" y="1768313"/>
              <a:ext cx="5682428" cy="312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108" name="그룹 141"/>
            <p:cNvGrpSpPr>
              <a:grpSpLocks/>
            </p:cNvGrpSpPr>
            <p:nvPr/>
          </p:nvGrpSpPr>
          <p:grpSpPr bwMode="auto">
            <a:xfrm>
              <a:off x="2221280" y="3735564"/>
              <a:ext cx="4057903" cy="1307816"/>
              <a:chOff x="-1469033" y="1537269"/>
              <a:chExt cx="3721195" cy="1197552"/>
            </a:xfrm>
          </p:grpSpPr>
          <p:sp>
            <p:nvSpPr>
              <p:cNvPr id="151" name="타원 142"/>
              <p:cNvSpPr>
                <a:spLocks noChangeArrowheads="1"/>
              </p:cNvSpPr>
              <p:nvPr/>
            </p:nvSpPr>
            <p:spPr bwMode="auto">
              <a:xfrm>
                <a:off x="1054610" y="1537269"/>
                <a:ext cx="1197552" cy="1197552"/>
              </a:xfrm>
              <a:prstGeom prst="ellipse">
                <a:avLst/>
              </a:prstGeom>
              <a:solidFill>
                <a:srgbClr val="1C4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52" name="타원 143"/>
              <p:cNvSpPr>
                <a:spLocks noChangeArrowheads="1"/>
              </p:cNvSpPr>
              <p:nvPr/>
            </p:nvSpPr>
            <p:spPr bwMode="auto">
              <a:xfrm>
                <a:off x="1272735" y="1755395"/>
                <a:ext cx="761304" cy="761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54" name="타원 142"/>
              <p:cNvSpPr>
                <a:spLocks noChangeArrowheads="1"/>
              </p:cNvSpPr>
              <p:nvPr/>
            </p:nvSpPr>
            <p:spPr bwMode="auto">
              <a:xfrm>
                <a:off x="-1469033" y="1537269"/>
                <a:ext cx="1197552" cy="119755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55" name="타원 143"/>
              <p:cNvSpPr>
                <a:spLocks noChangeArrowheads="1"/>
              </p:cNvSpPr>
              <p:nvPr/>
            </p:nvSpPr>
            <p:spPr bwMode="auto">
              <a:xfrm>
                <a:off x="-1250908" y="1755395"/>
                <a:ext cx="761304" cy="761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sp>
          <p:nvSpPr>
            <p:cNvPr id="109" name="Rectangle 304"/>
            <p:cNvSpPr>
              <a:spLocks noChangeArrowheads="1"/>
            </p:cNvSpPr>
            <p:nvPr/>
          </p:nvSpPr>
          <p:spPr bwMode="auto">
            <a:xfrm>
              <a:off x="5143424" y="4151191"/>
              <a:ext cx="9537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kumimoji="0"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</a:p>
          </p:txBody>
        </p:sp>
        <p:grpSp>
          <p:nvGrpSpPr>
            <p:cNvPr id="117" name="그룹 6"/>
            <p:cNvGrpSpPr>
              <a:grpSpLocks/>
            </p:cNvGrpSpPr>
            <p:nvPr/>
          </p:nvGrpSpPr>
          <p:grpSpPr bwMode="auto">
            <a:xfrm>
              <a:off x="2172986" y="1269554"/>
              <a:ext cx="1460108" cy="1307815"/>
              <a:chOff x="1514475" y="1782763"/>
              <a:chExt cx="1216980" cy="1090612"/>
            </a:xfrm>
          </p:grpSpPr>
          <p:grpSp>
            <p:nvGrpSpPr>
              <p:cNvPr id="136" name="그룹 19"/>
              <p:cNvGrpSpPr>
                <a:grpSpLocks/>
              </p:cNvGrpSpPr>
              <p:nvPr/>
            </p:nvGrpSpPr>
            <p:grpSpPr bwMode="auto">
              <a:xfrm>
                <a:off x="1514475" y="1782763"/>
                <a:ext cx="1089025" cy="1090612"/>
                <a:chOff x="1054610" y="1816100"/>
                <a:chExt cx="1197552" cy="1197552"/>
              </a:xfrm>
            </p:grpSpPr>
            <p:sp>
              <p:nvSpPr>
                <p:cNvPr id="139" name="타원 18"/>
                <p:cNvSpPr>
                  <a:spLocks noChangeArrowheads="1"/>
                </p:cNvSpPr>
                <p:nvPr/>
              </p:nvSpPr>
              <p:spPr bwMode="auto">
                <a:xfrm>
                  <a:off x="1054610" y="1816100"/>
                  <a:ext cx="1197552" cy="1197552"/>
                </a:xfrm>
                <a:prstGeom prst="ellipse">
                  <a:avLst/>
                </a:prstGeom>
                <a:solidFill>
                  <a:srgbClr val="009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40" name="타원 133"/>
                <p:cNvSpPr>
                  <a:spLocks noChangeArrowheads="1"/>
                </p:cNvSpPr>
                <p:nvPr/>
              </p:nvSpPr>
              <p:spPr bwMode="auto">
                <a:xfrm>
                  <a:off x="1272735" y="2034226"/>
                  <a:ext cx="761304" cy="7613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  <p:sp>
            <p:nvSpPr>
              <p:cNvPr id="137" name="Rectangle 304"/>
              <p:cNvSpPr>
                <a:spLocks noChangeArrowheads="1"/>
              </p:cNvSpPr>
              <p:nvPr/>
            </p:nvSpPr>
            <p:spPr bwMode="auto">
              <a:xfrm>
                <a:off x="1657960" y="2146822"/>
                <a:ext cx="795337" cy="38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kumimoji="0"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  <p:sp>
            <p:nvSpPr>
              <p:cNvPr id="138" name="이등변 삼각형 1"/>
              <p:cNvSpPr>
                <a:spLocks noChangeArrowheads="1"/>
              </p:cNvSpPr>
              <p:nvPr/>
            </p:nvSpPr>
            <p:spPr bwMode="auto">
              <a:xfrm rot="5400000">
                <a:off x="2569247" y="2258932"/>
                <a:ext cx="174223" cy="150192"/>
              </a:xfrm>
              <a:prstGeom prst="triangle">
                <a:avLst>
                  <a:gd name="adj" fmla="val 50000"/>
                </a:avLst>
              </a:prstGeom>
              <a:solidFill>
                <a:srgbClr val="009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18" name="그룹 5"/>
            <p:cNvGrpSpPr>
              <a:grpSpLocks/>
            </p:cNvGrpSpPr>
            <p:nvPr/>
          </p:nvGrpSpPr>
          <p:grpSpPr bwMode="auto">
            <a:xfrm>
              <a:off x="4973272" y="1269554"/>
              <a:ext cx="1452493" cy="1307815"/>
              <a:chOff x="3849688" y="1782763"/>
              <a:chExt cx="1210632" cy="1090612"/>
            </a:xfrm>
          </p:grpSpPr>
          <p:grpSp>
            <p:nvGrpSpPr>
              <p:cNvPr id="131" name="그룹 135"/>
              <p:cNvGrpSpPr>
                <a:grpSpLocks/>
              </p:cNvGrpSpPr>
              <p:nvPr/>
            </p:nvGrpSpPr>
            <p:grpSpPr bwMode="auto">
              <a:xfrm>
                <a:off x="3849688" y="1782763"/>
                <a:ext cx="1089025" cy="1090612"/>
                <a:chOff x="1054610" y="1816100"/>
                <a:chExt cx="1197552" cy="1197552"/>
              </a:xfrm>
            </p:grpSpPr>
            <p:sp>
              <p:nvSpPr>
                <p:cNvPr id="134" name="타원 136"/>
                <p:cNvSpPr>
                  <a:spLocks noChangeArrowheads="1"/>
                </p:cNvSpPr>
                <p:nvPr/>
              </p:nvSpPr>
              <p:spPr bwMode="auto">
                <a:xfrm>
                  <a:off x="1054610" y="1816100"/>
                  <a:ext cx="1197552" cy="1197552"/>
                </a:xfrm>
                <a:prstGeom prst="ellipse">
                  <a:avLst/>
                </a:prstGeom>
                <a:solidFill>
                  <a:srgbClr val="10B8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35" name="타원 137"/>
                <p:cNvSpPr>
                  <a:spLocks noChangeArrowheads="1"/>
                </p:cNvSpPr>
                <p:nvPr/>
              </p:nvSpPr>
              <p:spPr bwMode="auto">
                <a:xfrm>
                  <a:off x="1272735" y="2034226"/>
                  <a:ext cx="761304" cy="7613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  <p:sp>
            <p:nvSpPr>
              <p:cNvPr id="132" name="Rectangle 304"/>
              <p:cNvSpPr>
                <a:spLocks noChangeArrowheads="1"/>
              </p:cNvSpPr>
              <p:nvPr/>
            </p:nvSpPr>
            <p:spPr bwMode="auto">
              <a:xfrm>
                <a:off x="3991585" y="2146822"/>
                <a:ext cx="795337" cy="38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</p:txBody>
          </p:sp>
          <p:sp>
            <p:nvSpPr>
              <p:cNvPr id="133" name="이등변 삼각형 50"/>
              <p:cNvSpPr>
                <a:spLocks noChangeArrowheads="1"/>
              </p:cNvSpPr>
              <p:nvPr/>
            </p:nvSpPr>
            <p:spPr bwMode="auto">
              <a:xfrm rot="5400000">
                <a:off x="4898112" y="2258933"/>
                <a:ext cx="174223" cy="150192"/>
              </a:xfrm>
              <a:prstGeom prst="triangle">
                <a:avLst>
                  <a:gd name="adj" fmla="val 50000"/>
                </a:avLst>
              </a:prstGeom>
              <a:solidFill>
                <a:srgbClr val="10B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19" name="그룹 4"/>
            <p:cNvGrpSpPr>
              <a:grpSpLocks/>
            </p:cNvGrpSpPr>
            <p:nvPr/>
          </p:nvGrpSpPr>
          <p:grpSpPr bwMode="auto">
            <a:xfrm>
              <a:off x="7724061" y="1269554"/>
              <a:ext cx="1454397" cy="1307815"/>
              <a:chOff x="6143625" y="1782763"/>
              <a:chExt cx="1212221" cy="1090612"/>
            </a:xfrm>
          </p:grpSpPr>
          <p:grpSp>
            <p:nvGrpSpPr>
              <p:cNvPr id="126" name="그룹 138"/>
              <p:cNvGrpSpPr>
                <a:grpSpLocks/>
              </p:cNvGrpSpPr>
              <p:nvPr/>
            </p:nvGrpSpPr>
            <p:grpSpPr bwMode="auto">
              <a:xfrm>
                <a:off x="6143625" y="1782763"/>
                <a:ext cx="1089025" cy="1090612"/>
                <a:chOff x="1054610" y="1816100"/>
                <a:chExt cx="1197552" cy="1197552"/>
              </a:xfrm>
            </p:grpSpPr>
            <p:sp>
              <p:nvSpPr>
                <p:cNvPr id="129" name="타원 139"/>
                <p:cNvSpPr>
                  <a:spLocks noChangeArrowheads="1"/>
                </p:cNvSpPr>
                <p:nvPr/>
              </p:nvSpPr>
              <p:spPr bwMode="auto">
                <a:xfrm>
                  <a:off x="1054610" y="1816100"/>
                  <a:ext cx="1197552" cy="119755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30" name="타원 140"/>
                <p:cNvSpPr>
                  <a:spLocks noChangeArrowheads="1"/>
                </p:cNvSpPr>
                <p:nvPr/>
              </p:nvSpPr>
              <p:spPr bwMode="auto">
                <a:xfrm>
                  <a:off x="1272735" y="2034226"/>
                  <a:ext cx="761304" cy="7613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  <p:sp>
            <p:nvSpPr>
              <p:cNvPr id="127" name="Rectangle 304"/>
              <p:cNvSpPr>
                <a:spLocks noChangeArrowheads="1"/>
              </p:cNvSpPr>
              <p:nvPr/>
            </p:nvSpPr>
            <p:spPr bwMode="auto">
              <a:xfrm>
                <a:off x="6285522" y="2146822"/>
                <a:ext cx="793750" cy="38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</p:txBody>
          </p:sp>
          <p:sp>
            <p:nvSpPr>
              <p:cNvPr id="128" name="이등변 삼각형 51"/>
              <p:cNvSpPr>
                <a:spLocks noChangeArrowheads="1"/>
              </p:cNvSpPr>
              <p:nvPr/>
            </p:nvSpPr>
            <p:spPr bwMode="auto">
              <a:xfrm rot="5400000">
                <a:off x="7193638" y="2258934"/>
                <a:ext cx="174223" cy="150192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20" name="그룹 3"/>
            <p:cNvGrpSpPr>
              <a:grpSpLocks/>
            </p:cNvGrpSpPr>
            <p:nvPr/>
          </p:nvGrpSpPr>
          <p:grpSpPr bwMode="auto">
            <a:xfrm>
              <a:off x="4824763" y="3735564"/>
              <a:ext cx="4156162" cy="1307816"/>
              <a:chOff x="3724909" y="4184718"/>
              <a:chExt cx="3466829" cy="1090613"/>
            </a:xfrm>
          </p:grpSpPr>
          <p:grpSp>
            <p:nvGrpSpPr>
              <p:cNvPr id="121" name="그룹 144"/>
              <p:cNvGrpSpPr>
                <a:grpSpLocks/>
              </p:cNvGrpSpPr>
              <p:nvPr/>
            </p:nvGrpSpPr>
            <p:grpSpPr bwMode="auto">
              <a:xfrm>
                <a:off x="6102713" y="4184718"/>
                <a:ext cx="1089025" cy="1090613"/>
                <a:chOff x="1009621" y="1537269"/>
                <a:chExt cx="1197552" cy="1197552"/>
              </a:xfrm>
            </p:grpSpPr>
            <p:sp>
              <p:nvSpPr>
                <p:cNvPr id="124" name="타원 145"/>
                <p:cNvSpPr>
                  <a:spLocks noChangeArrowheads="1"/>
                </p:cNvSpPr>
                <p:nvPr/>
              </p:nvSpPr>
              <p:spPr bwMode="auto">
                <a:xfrm>
                  <a:off x="1009621" y="1537269"/>
                  <a:ext cx="1197552" cy="119755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25" name="타원 146"/>
                <p:cNvSpPr>
                  <a:spLocks noChangeArrowheads="1"/>
                </p:cNvSpPr>
                <p:nvPr/>
              </p:nvSpPr>
              <p:spPr bwMode="auto">
                <a:xfrm>
                  <a:off x="1224347" y="1755395"/>
                  <a:ext cx="761304" cy="7613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  <p:sp>
            <p:nvSpPr>
              <p:cNvPr id="122" name="Rectangle 304"/>
              <p:cNvSpPr>
                <a:spLocks noChangeArrowheads="1"/>
              </p:cNvSpPr>
              <p:nvPr/>
            </p:nvSpPr>
            <p:spPr bwMode="auto">
              <a:xfrm>
                <a:off x="6241512" y="4531315"/>
                <a:ext cx="793750" cy="384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</p:txBody>
          </p:sp>
          <p:sp>
            <p:nvSpPr>
              <p:cNvPr id="123" name="이등변 삼각형 52"/>
              <p:cNvSpPr>
                <a:spLocks noChangeArrowheads="1"/>
              </p:cNvSpPr>
              <p:nvPr/>
            </p:nvSpPr>
            <p:spPr bwMode="auto">
              <a:xfrm rot="16200000">
                <a:off x="5957106" y="4652953"/>
                <a:ext cx="174223" cy="150192"/>
              </a:xfrm>
              <a:prstGeom prst="triangle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53" name="이등변 삼각형 52"/>
              <p:cNvSpPr>
                <a:spLocks noChangeArrowheads="1"/>
              </p:cNvSpPr>
              <p:nvPr/>
            </p:nvSpPr>
            <p:spPr bwMode="auto">
              <a:xfrm rot="16200000">
                <a:off x="3712893" y="4652953"/>
                <a:ext cx="174223" cy="150192"/>
              </a:xfrm>
              <a:prstGeom prst="triangle">
                <a:avLst>
                  <a:gd name="adj" fmla="val 50000"/>
                </a:avLst>
              </a:prstGeom>
              <a:solidFill>
                <a:srgbClr val="1C4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sp>
          <p:nvSpPr>
            <p:cNvPr id="156" name="Rectangle 304"/>
            <p:cNvSpPr>
              <a:spLocks noChangeArrowheads="1"/>
            </p:cNvSpPr>
            <p:nvPr/>
          </p:nvSpPr>
          <p:spPr bwMode="auto">
            <a:xfrm>
              <a:off x="2391432" y="4151189"/>
              <a:ext cx="9537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kumimoji="0"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</a:p>
          </p:txBody>
        </p:sp>
        <p:sp>
          <p:nvSpPr>
            <p:cNvPr id="163" name="Rectangle 304"/>
            <p:cNvSpPr>
              <a:spLocks noChangeArrowheads="1"/>
            </p:cNvSpPr>
            <p:nvPr/>
          </p:nvSpPr>
          <p:spPr bwMode="auto">
            <a:xfrm>
              <a:off x="2194250" y="2695321"/>
              <a:ext cx="15307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  <a:endPara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</a:endParaRPr>
            </a:p>
          </p:txBody>
        </p:sp>
        <p:sp>
          <p:nvSpPr>
            <p:cNvPr id="164" name="Rectangle 304"/>
            <p:cNvSpPr>
              <a:spLocks noChangeArrowheads="1"/>
            </p:cNvSpPr>
            <p:nvPr/>
          </p:nvSpPr>
          <p:spPr bwMode="auto">
            <a:xfrm>
              <a:off x="5024090" y="2706977"/>
              <a:ext cx="14944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</a:p>
          </p:txBody>
        </p:sp>
        <p:sp>
          <p:nvSpPr>
            <p:cNvPr id="165" name="Rectangle 304"/>
            <p:cNvSpPr>
              <a:spLocks noChangeArrowheads="1"/>
            </p:cNvSpPr>
            <p:nvPr/>
          </p:nvSpPr>
          <p:spPr bwMode="auto">
            <a:xfrm>
              <a:off x="7735087" y="2681267"/>
              <a:ext cx="16129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</a:p>
          </p:txBody>
        </p:sp>
        <p:sp>
          <p:nvSpPr>
            <p:cNvPr id="166" name="Rectangle 304"/>
            <p:cNvSpPr>
              <a:spLocks noChangeArrowheads="1"/>
            </p:cNvSpPr>
            <p:nvPr/>
          </p:nvSpPr>
          <p:spPr bwMode="auto">
            <a:xfrm>
              <a:off x="2227134" y="5144737"/>
              <a:ext cx="165339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  <a:endParaRPr lang="en-US" altLang="ko-KR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</a:endParaRPr>
            </a:p>
            <a:p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</a:p>
            <a:p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</a:p>
            <a:p>
              <a:endParaRPr lang="en-US" altLang="ko-KR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</a:endParaRPr>
            </a:p>
          </p:txBody>
        </p:sp>
        <p:sp>
          <p:nvSpPr>
            <p:cNvPr id="167" name="Rectangle 304"/>
            <p:cNvSpPr>
              <a:spLocks noChangeArrowheads="1"/>
            </p:cNvSpPr>
            <p:nvPr/>
          </p:nvSpPr>
          <p:spPr bwMode="auto">
            <a:xfrm>
              <a:off x="4824762" y="5176819"/>
              <a:ext cx="26819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       내용을 </a:t>
              </a:r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</a:p>
            <a:p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※ </a:t>
              </a:r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</a:p>
          </p:txBody>
        </p:sp>
        <p:sp>
          <p:nvSpPr>
            <p:cNvPr id="168" name="Rectangle 304"/>
            <p:cNvSpPr>
              <a:spLocks noChangeArrowheads="1"/>
            </p:cNvSpPr>
            <p:nvPr/>
          </p:nvSpPr>
          <p:spPr bwMode="auto">
            <a:xfrm>
              <a:off x="7640875" y="5136142"/>
              <a:ext cx="21970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내용을 입력하세요</a:t>
              </a: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1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44"/>
            <a:ext cx="12190413" cy="6596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</a:t>
            </a:r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6734" y="644952"/>
            <a:ext cx="245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50" dirty="0" smtClean="0">
                <a:solidFill>
                  <a:srgbClr val="4466B8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 </a:t>
            </a:r>
            <a:r>
              <a:rPr lang="en-US" altLang="ko-KR" sz="1200" spc="-50" dirty="0" smtClean="0">
                <a:solidFill>
                  <a:srgbClr val="4466B8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[TEXT] </a:t>
            </a:r>
            <a:endParaRPr lang="ko-KR" altLang="en-US" sz="1200" dirty="0">
              <a:solidFill>
                <a:schemeClr val="tx2">
                  <a:lumMod val="7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12734"/>
              </p:ext>
            </p:extLst>
          </p:nvPr>
        </p:nvGraphicFramePr>
        <p:xfrm>
          <a:off x="694606" y="1341562"/>
          <a:ext cx="10801200" cy="2448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1200" spc="-150" dirty="0" smtClean="0">
                          <a:solidFill>
                            <a:schemeClr val="bg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</a:t>
                      </a:r>
                      <a:endParaRPr lang="ko-KR" altLang="en-US" sz="1600" b="0" kern="1200" spc="-150" dirty="0">
                        <a:solidFill>
                          <a:schemeClr val="bg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marL="74326" marR="74326" marT="20548" marB="2054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4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39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marL="74326" marR="74326" marT="20548" marB="20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9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7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1200" spc="-150" dirty="0" smtClean="0">
                          <a:solidFill>
                            <a:schemeClr val="bg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</a:t>
                      </a:r>
                      <a:endParaRPr lang="en-US" sz="1600" b="0" kern="1200" spc="-150" dirty="0">
                        <a:solidFill>
                          <a:schemeClr val="bg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marL="74326" marR="74326" marT="20548" marB="2054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39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marL="104931" marR="104931" marT="52465" marB="524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DBB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706089" y="4285098"/>
            <a:ext cx="10868286" cy="1646778"/>
            <a:chOff x="699528" y="4245969"/>
            <a:chExt cx="11705035" cy="1773563"/>
          </a:xfrm>
        </p:grpSpPr>
        <p:grpSp>
          <p:nvGrpSpPr>
            <p:cNvPr id="50" name="그룹 49"/>
            <p:cNvGrpSpPr/>
            <p:nvPr/>
          </p:nvGrpSpPr>
          <p:grpSpPr>
            <a:xfrm>
              <a:off x="699528" y="4245969"/>
              <a:ext cx="6040171" cy="1773563"/>
              <a:chOff x="871538" y="2082800"/>
              <a:chExt cx="7797337" cy="2289516"/>
            </a:xfrm>
          </p:grpSpPr>
          <p:sp>
            <p:nvSpPr>
              <p:cNvPr id="51" name="타원 95"/>
              <p:cNvSpPr>
                <a:spLocks noChangeArrowheads="1"/>
              </p:cNvSpPr>
              <p:nvPr/>
            </p:nvSpPr>
            <p:spPr bwMode="auto">
              <a:xfrm>
                <a:off x="6081802" y="2178550"/>
                <a:ext cx="2120327" cy="21206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52" name="타원 93"/>
              <p:cNvSpPr>
                <a:spLocks noChangeArrowheads="1"/>
              </p:cNvSpPr>
              <p:nvPr/>
            </p:nvSpPr>
            <p:spPr bwMode="auto">
              <a:xfrm>
                <a:off x="3497596" y="2178550"/>
                <a:ext cx="2120327" cy="21206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53" name="타원 29"/>
              <p:cNvSpPr>
                <a:spLocks noChangeArrowheads="1"/>
              </p:cNvSpPr>
              <p:nvPr/>
            </p:nvSpPr>
            <p:spPr bwMode="auto">
              <a:xfrm>
                <a:off x="903373" y="2178550"/>
                <a:ext cx="2120327" cy="21206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grpSp>
            <p:nvGrpSpPr>
              <p:cNvPr id="54" name="그룹 8"/>
              <p:cNvGrpSpPr>
                <a:grpSpLocks/>
              </p:cNvGrpSpPr>
              <p:nvPr/>
            </p:nvGrpSpPr>
            <p:grpSpPr bwMode="auto">
              <a:xfrm>
                <a:off x="871538" y="2082800"/>
                <a:ext cx="2187093" cy="2289516"/>
                <a:chOff x="920433" y="2085652"/>
                <a:chExt cx="2417663" cy="2645601"/>
              </a:xfrm>
            </p:grpSpPr>
            <p:sp>
              <p:nvSpPr>
                <p:cNvPr id="74" name="막힌 원호 73"/>
                <p:cNvSpPr/>
                <p:nvPr/>
              </p:nvSpPr>
              <p:spPr bwMode="auto">
                <a:xfrm>
                  <a:off x="920433" y="2085652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009F4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75" name="막힌 원호 74"/>
                <p:cNvSpPr/>
                <p:nvPr/>
              </p:nvSpPr>
              <p:spPr bwMode="auto">
                <a:xfrm rot="10800000">
                  <a:off x="920433" y="2313118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009F4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55" name="Rectangle 304"/>
              <p:cNvSpPr>
                <a:spLocks noChangeArrowheads="1"/>
              </p:cNvSpPr>
              <p:nvPr/>
            </p:nvSpPr>
            <p:spPr bwMode="auto">
              <a:xfrm>
                <a:off x="1020760" y="2974073"/>
                <a:ext cx="1885549" cy="51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en-US" altLang="ko-KR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kumimoji="0"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  <p:grpSp>
            <p:nvGrpSpPr>
              <p:cNvPr id="58" name="그룹 58"/>
              <p:cNvGrpSpPr>
                <a:grpSpLocks/>
              </p:cNvGrpSpPr>
              <p:nvPr/>
            </p:nvGrpSpPr>
            <p:grpSpPr bwMode="auto">
              <a:xfrm>
                <a:off x="3457022" y="2082800"/>
                <a:ext cx="2187093" cy="2289516"/>
                <a:chOff x="920433" y="2085652"/>
                <a:chExt cx="2417663" cy="2645601"/>
              </a:xfrm>
            </p:grpSpPr>
            <p:sp>
              <p:nvSpPr>
                <p:cNvPr id="72" name="막힌 원호 71"/>
                <p:cNvSpPr/>
                <p:nvPr/>
              </p:nvSpPr>
              <p:spPr bwMode="auto">
                <a:xfrm>
                  <a:off x="921044" y="2085652"/>
                  <a:ext cx="2416442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00B0F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73" name="막힌 원호 72"/>
                <p:cNvSpPr/>
                <p:nvPr/>
              </p:nvSpPr>
              <p:spPr bwMode="auto">
                <a:xfrm rot="10800000">
                  <a:off x="921044" y="2313118"/>
                  <a:ext cx="2416442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00B0F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59" name="Rectangle 304"/>
              <p:cNvSpPr>
                <a:spLocks noChangeArrowheads="1"/>
              </p:cNvSpPr>
              <p:nvPr/>
            </p:nvSpPr>
            <p:spPr bwMode="auto">
              <a:xfrm>
                <a:off x="3411471" y="2920500"/>
                <a:ext cx="2260739" cy="72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en-US" altLang="ko-KR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  <a:p>
                <a:pPr algn="ctr" eaLnBrk="1" latinLnBrk="1" hangingPunct="1"/>
                <a:r>
                  <a:rPr kumimoji="0" lang="en-US" altLang="ko-K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(TEXT)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  <p:grpSp>
            <p:nvGrpSpPr>
              <p:cNvPr id="61" name="그룹 65"/>
              <p:cNvGrpSpPr>
                <a:grpSpLocks/>
              </p:cNvGrpSpPr>
              <p:nvPr/>
            </p:nvGrpSpPr>
            <p:grpSpPr bwMode="auto">
              <a:xfrm>
                <a:off x="6042507" y="2082800"/>
                <a:ext cx="2187093" cy="2289516"/>
                <a:chOff x="920433" y="2085652"/>
                <a:chExt cx="2417663" cy="2645601"/>
              </a:xfrm>
            </p:grpSpPr>
            <p:sp>
              <p:nvSpPr>
                <p:cNvPr id="70" name="막힌 원호 69"/>
                <p:cNvSpPr/>
                <p:nvPr/>
              </p:nvSpPr>
              <p:spPr bwMode="auto">
                <a:xfrm>
                  <a:off x="919900" y="2085652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1C429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71" name="막힌 원호 70"/>
                <p:cNvSpPr/>
                <p:nvPr/>
              </p:nvSpPr>
              <p:spPr bwMode="auto">
                <a:xfrm rot="10800000">
                  <a:off x="919900" y="2313118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1C429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62" name="Rectangle 304"/>
              <p:cNvSpPr>
                <a:spLocks noChangeArrowheads="1"/>
              </p:cNvSpPr>
              <p:nvPr/>
            </p:nvSpPr>
            <p:spPr bwMode="auto">
              <a:xfrm>
                <a:off x="6193036" y="2915281"/>
                <a:ext cx="1885549" cy="72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en-US" altLang="ko-KR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  <a:p>
                <a:pPr algn="ctr"/>
                <a:r>
                  <a:rPr kumimoji="0" lang="en-US" altLang="ko-K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TEXT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  <p:grpSp>
            <p:nvGrpSpPr>
              <p:cNvPr id="64" name="그룹 27"/>
              <p:cNvGrpSpPr>
                <a:grpSpLocks/>
              </p:cNvGrpSpPr>
              <p:nvPr/>
            </p:nvGrpSpPr>
            <p:grpSpPr bwMode="auto">
              <a:xfrm>
                <a:off x="3028828" y="3164362"/>
                <a:ext cx="430238" cy="138357"/>
                <a:chOff x="2878705" y="3149119"/>
                <a:chExt cx="436410" cy="140320"/>
              </a:xfrm>
            </p:grpSpPr>
            <p:cxnSp>
              <p:nvCxnSpPr>
                <p:cNvPr id="68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878705" y="3216514"/>
                  <a:ext cx="355033" cy="0"/>
                </a:xfrm>
                <a:prstGeom prst="line">
                  <a:avLst/>
                </a:prstGeom>
                <a:noFill/>
                <a:ln w="19050" algn="ctr">
                  <a:solidFill>
                    <a:srgbClr val="0D81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9" name="이등변 삼각형 20"/>
                <p:cNvSpPr>
                  <a:spLocks noChangeArrowheads="1"/>
                </p:cNvSpPr>
                <p:nvPr/>
              </p:nvSpPr>
              <p:spPr bwMode="auto">
                <a:xfrm rot="5400000">
                  <a:off x="3184472" y="3158796"/>
                  <a:ext cx="140320" cy="12096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D81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  <p:grpSp>
            <p:nvGrpSpPr>
              <p:cNvPr id="65" name="그룹 87"/>
              <p:cNvGrpSpPr>
                <a:grpSpLocks/>
              </p:cNvGrpSpPr>
              <p:nvPr/>
            </p:nvGrpSpPr>
            <p:grpSpPr bwMode="auto">
              <a:xfrm>
                <a:off x="5634935" y="3164362"/>
                <a:ext cx="3033940" cy="138358"/>
                <a:chOff x="2878705" y="3149119"/>
                <a:chExt cx="3077464" cy="140321"/>
              </a:xfrm>
            </p:grpSpPr>
            <p:cxnSp>
              <p:nvCxnSpPr>
                <p:cNvPr id="66" name="직선 연결선 88"/>
                <p:cNvCxnSpPr>
                  <a:cxnSpLocks noChangeShapeType="1"/>
                </p:cNvCxnSpPr>
                <p:nvPr/>
              </p:nvCxnSpPr>
              <p:spPr bwMode="auto">
                <a:xfrm>
                  <a:off x="2878705" y="3216514"/>
                  <a:ext cx="355033" cy="0"/>
                </a:xfrm>
                <a:prstGeom prst="line">
                  <a:avLst/>
                </a:prstGeom>
                <a:noFill/>
                <a:ln w="19050" algn="ctr">
                  <a:solidFill>
                    <a:srgbClr val="0D81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7" name="이등변 삼각형 89"/>
                <p:cNvSpPr>
                  <a:spLocks noChangeArrowheads="1"/>
                </p:cNvSpPr>
                <p:nvPr/>
              </p:nvSpPr>
              <p:spPr bwMode="auto">
                <a:xfrm rot="5400000">
                  <a:off x="3184472" y="3158796"/>
                  <a:ext cx="140320" cy="12096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D81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cxnSp>
              <p:nvCxnSpPr>
                <p:cNvPr id="102" name="직선 연결선 88"/>
                <p:cNvCxnSpPr>
                  <a:cxnSpLocks noChangeShapeType="1"/>
                </p:cNvCxnSpPr>
                <p:nvPr/>
              </p:nvCxnSpPr>
              <p:spPr bwMode="auto">
                <a:xfrm>
                  <a:off x="5519757" y="3216514"/>
                  <a:ext cx="355033" cy="0"/>
                </a:xfrm>
                <a:prstGeom prst="line">
                  <a:avLst/>
                </a:prstGeom>
                <a:noFill/>
                <a:ln w="19050" algn="ctr">
                  <a:solidFill>
                    <a:srgbClr val="0D81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3" name="이등변 삼각형 89"/>
                <p:cNvSpPr>
                  <a:spLocks noChangeArrowheads="1"/>
                </p:cNvSpPr>
                <p:nvPr/>
              </p:nvSpPr>
              <p:spPr bwMode="auto">
                <a:xfrm rot="5400000">
                  <a:off x="5825526" y="3158796"/>
                  <a:ext cx="140320" cy="12096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D81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</p:grpSp>
        <p:grpSp>
          <p:nvGrpSpPr>
            <p:cNvPr id="76" name="그룹 75"/>
            <p:cNvGrpSpPr/>
            <p:nvPr/>
          </p:nvGrpSpPr>
          <p:grpSpPr>
            <a:xfrm>
              <a:off x="6704674" y="4245969"/>
              <a:ext cx="5699889" cy="1773563"/>
              <a:chOff x="871538" y="2082800"/>
              <a:chExt cx="7358062" cy="2289516"/>
            </a:xfrm>
          </p:grpSpPr>
          <p:sp>
            <p:nvSpPr>
              <p:cNvPr id="77" name="타원 95"/>
              <p:cNvSpPr>
                <a:spLocks noChangeArrowheads="1"/>
              </p:cNvSpPr>
              <p:nvPr/>
            </p:nvSpPr>
            <p:spPr bwMode="auto">
              <a:xfrm>
                <a:off x="6081802" y="2178550"/>
                <a:ext cx="2120327" cy="21206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78" name="타원 93"/>
              <p:cNvSpPr>
                <a:spLocks noChangeArrowheads="1"/>
              </p:cNvSpPr>
              <p:nvPr/>
            </p:nvSpPr>
            <p:spPr bwMode="auto">
              <a:xfrm>
                <a:off x="3497596" y="2178550"/>
                <a:ext cx="2120327" cy="21206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79" name="타원 29"/>
              <p:cNvSpPr>
                <a:spLocks noChangeArrowheads="1"/>
              </p:cNvSpPr>
              <p:nvPr/>
            </p:nvSpPr>
            <p:spPr bwMode="auto">
              <a:xfrm>
                <a:off x="903373" y="2178550"/>
                <a:ext cx="2120327" cy="21206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grpSp>
            <p:nvGrpSpPr>
              <p:cNvPr id="80" name="그룹 8"/>
              <p:cNvGrpSpPr>
                <a:grpSpLocks/>
              </p:cNvGrpSpPr>
              <p:nvPr/>
            </p:nvGrpSpPr>
            <p:grpSpPr bwMode="auto">
              <a:xfrm>
                <a:off x="871538" y="2082800"/>
                <a:ext cx="2187093" cy="2289516"/>
                <a:chOff x="920433" y="2085652"/>
                <a:chExt cx="2417663" cy="2645601"/>
              </a:xfrm>
            </p:grpSpPr>
            <p:sp>
              <p:nvSpPr>
                <p:cNvPr id="99" name="막힌 원호 98"/>
                <p:cNvSpPr/>
                <p:nvPr/>
              </p:nvSpPr>
              <p:spPr bwMode="auto">
                <a:xfrm>
                  <a:off x="920433" y="2085652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009F4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00" name="막힌 원호 99"/>
                <p:cNvSpPr/>
                <p:nvPr/>
              </p:nvSpPr>
              <p:spPr bwMode="auto">
                <a:xfrm rot="10800000">
                  <a:off x="920433" y="2313118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009F4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81" name="Rectangle 304"/>
              <p:cNvSpPr>
                <a:spLocks noChangeArrowheads="1"/>
              </p:cNvSpPr>
              <p:nvPr/>
            </p:nvSpPr>
            <p:spPr bwMode="auto">
              <a:xfrm>
                <a:off x="1020760" y="2932657"/>
                <a:ext cx="1885549" cy="72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en-US" altLang="ko-KR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  <a:p>
                <a:pPr algn="ctr" eaLnBrk="1" latinLnBrk="1" hangingPunct="1"/>
                <a:r>
                  <a:rPr kumimoji="0" lang="en-US" altLang="ko-K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(TEXT)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  <p:grpSp>
            <p:nvGrpSpPr>
              <p:cNvPr id="83" name="그룹 58"/>
              <p:cNvGrpSpPr>
                <a:grpSpLocks/>
              </p:cNvGrpSpPr>
              <p:nvPr/>
            </p:nvGrpSpPr>
            <p:grpSpPr bwMode="auto">
              <a:xfrm>
                <a:off x="3457022" y="2082800"/>
                <a:ext cx="2187093" cy="2289516"/>
                <a:chOff x="920433" y="2085652"/>
                <a:chExt cx="2417663" cy="2645601"/>
              </a:xfrm>
            </p:grpSpPr>
            <p:sp>
              <p:nvSpPr>
                <p:cNvPr id="97" name="막힌 원호 96"/>
                <p:cNvSpPr/>
                <p:nvPr/>
              </p:nvSpPr>
              <p:spPr bwMode="auto">
                <a:xfrm>
                  <a:off x="921044" y="2085652"/>
                  <a:ext cx="2416442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00B0F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98" name="막힌 원호 97"/>
                <p:cNvSpPr/>
                <p:nvPr/>
              </p:nvSpPr>
              <p:spPr bwMode="auto">
                <a:xfrm rot="10800000">
                  <a:off x="921044" y="2313118"/>
                  <a:ext cx="2416442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3FBEF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84" name="Rectangle 304"/>
              <p:cNvSpPr>
                <a:spLocks noChangeArrowheads="1"/>
              </p:cNvSpPr>
              <p:nvPr/>
            </p:nvSpPr>
            <p:spPr bwMode="auto">
              <a:xfrm>
                <a:off x="3474624" y="2974073"/>
                <a:ext cx="2168940" cy="51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en-US" altLang="ko-KR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kumimoji="0" lang="en-US" altLang="ko-K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  <p:grpSp>
            <p:nvGrpSpPr>
              <p:cNvPr id="86" name="그룹 65"/>
              <p:cNvGrpSpPr>
                <a:grpSpLocks/>
              </p:cNvGrpSpPr>
              <p:nvPr/>
            </p:nvGrpSpPr>
            <p:grpSpPr bwMode="auto">
              <a:xfrm>
                <a:off x="6042507" y="2082800"/>
                <a:ext cx="2187093" cy="2289516"/>
                <a:chOff x="920433" y="2085652"/>
                <a:chExt cx="2417663" cy="2645601"/>
              </a:xfrm>
            </p:grpSpPr>
            <p:sp>
              <p:nvSpPr>
                <p:cNvPr id="95" name="막힌 원호 94"/>
                <p:cNvSpPr/>
                <p:nvPr/>
              </p:nvSpPr>
              <p:spPr bwMode="auto">
                <a:xfrm>
                  <a:off x="919900" y="2085652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1C429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96" name="막힌 원호 95"/>
                <p:cNvSpPr/>
                <p:nvPr/>
              </p:nvSpPr>
              <p:spPr bwMode="auto">
                <a:xfrm rot="10800000">
                  <a:off x="919900" y="2313118"/>
                  <a:ext cx="2418196" cy="2417741"/>
                </a:xfrm>
                <a:prstGeom prst="blockArc">
                  <a:avLst>
                    <a:gd name="adj1" fmla="val 10800000"/>
                    <a:gd name="adj2" fmla="val 0"/>
                    <a:gd name="adj3" fmla="val 7577"/>
                  </a:avLst>
                </a:prstGeom>
                <a:solidFill>
                  <a:srgbClr val="1C429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87" name="Rectangle 304"/>
              <p:cNvSpPr>
                <a:spLocks noChangeArrowheads="1"/>
              </p:cNvSpPr>
              <p:nvPr/>
            </p:nvSpPr>
            <p:spPr bwMode="auto">
              <a:xfrm>
                <a:off x="6207847" y="2962095"/>
                <a:ext cx="1885549" cy="72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en-US" altLang="ko-KR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  <a:p>
                <a:pPr algn="ctr" eaLnBrk="1" latinLnBrk="1" hangingPunct="1"/>
                <a:r>
                  <a:rPr kumimoji="0" lang="en-US" altLang="ko-K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(TEXT)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  <p:grpSp>
            <p:nvGrpSpPr>
              <p:cNvPr id="89" name="그룹 27"/>
              <p:cNvGrpSpPr>
                <a:grpSpLocks/>
              </p:cNvGrpSpPr>
              <p:nvPr/>
            </p:nvGrpSpPr>
            <p:grpSpPr bwMode="auto">
              <a:xfrm>
                <a:off x="3028828" y="3164362"/>
                <a:ext cx="430238" cy="138357"/>
                <a:chOff x="2878705" y="3149119"/>
                <a:chExt cx="436410" cy="140320"/>
              </a:xfrm>
            </p:grpSpPr>
            <p:cxnSp>
              <p:nvCxnSpPr>
                <p:cNvPr id="93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878705" y="3216514"/>
                  <a:ext cx="355033" cy="0"/>
                </a:xfrm>
                <a:prstGeom prst="line">
                  <a:avLst/>
                </a:prstGeom>
                <a:noFill/>
                <a:ln w="19050" algn="ctr">
                  <a:solidFill>
                    <a:srgbClr val="0D81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이등변 삼각형 20"/>
                <p:cNvSpPr>
                  <a:spLocks noChangeArrowheads="1"/>
                </p:cNvSpPr>
                <p:nvPr/>
              </p:nvSpPr>
              <p:spPr bwMode="auto">
                <a:xfrm rot="5400000">
                  <a:off x="3184472" y="3158796"/>
                  <a:ext cx="140320" cy="12096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D81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  <p:grpSp>
            <p:nvGrpSpPr>
              <p:cNvPr id="90" name="그룹 87"/>
              <p:cNvGrpSpPr>
                <a:grpSpLocks/>
              </p:cNvGrpSpPr>
              <p:nvPr/>
            </p:nvGrpSpPr>
            <p:grpSpPr bwMode="auto">
              <a:xfrm>
                <a:off x="5634935" y="3164362"/>
                <a:ext cx="430238" cy="138357"/>
                <a:chOff x="2878705" y="3149119"/>
                <a:chExt cx="436410" cy="140320"/>
              </a:xfrm>
            </p:grpSpPr>
            <p:cxnSp>
              <p:nvCxnSpPr>
                <p:cNvPr id="91" name="직선 연결선 88"/>
                <p:cNvCxnSpPr>
                  <a:cxnSpLocks noChangeShapeType="1"/>
                </p:cNvCxnSpPr>
                <p:nvPr/>
              </p:nvCxnSpPr>
              <p:spPr bwMode="auto">
                <a:xfrm>
                  <a:off x="2878705" y="3216514"/>
                  <a:ext cx="355033" cy="0"/>
                </a:xfrm>
                <a:prstGeom prst="line">
                  <a:avLst/>
                </a:prstGeom>
                <a:noFill/>
                <a:ln w="19050" algn="ctr">
                  <a:solidFill>
                    <a:srgbClr val="0D81A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이등변 삼각형 89"/>
                <p:cNvSpPr>
                  <a:spLocks noChangeArrowheads="1"/>
                </p:cNvSpPr>
                <p:nvPr/>
              </p:nvSpPr>
              <p:spPr bwMode="auto">
                <a:xfrm rot="5400000">
                  <a:off x="3184472" y="3158796"/>
                  <a:ext cx="140320" cy="12096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D81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43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3358" y="1269554"/>
            <a:ext cx="354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감사합니다</a:t>
            </a:r>
            <a:endParaRPr lang="ko-KR" altLang="en-US" sz="60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" y="497"/>
            <a:ext cx="1218696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1240"/>
            <a:ext cx="12190413" cy="6857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4884" y="1131014"/>
            <a:ext cx="485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제목을</a:t>
            </a:r>
            <a:r>
              <a:rPr lang="en-US" altLang="ko-KR" sz="48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 </a:t>
            </a:r>
            <a:r>
              <a:rPr lang="ko-KR" altLang="en-US" sz="48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입력하세요</a:t>
            </a:r>
            <a:endParaRPr lang="ko-KR" altLang="en-US" sz="48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1230" y="2061642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KoPub돋움체_Pro Medium" pitchFamily="50" charset="-127"/>
                <a:ea typeface="KoPub돋움체_Pro Medium" pitchFamily="50" charset="-127"/>
              </a:rPr>
              <a:t>부제목을 입력하세요</a:t>
            </a:r>
            <a:r>
              <a:rPr lang="en-US" altLang="ko-KR" sz="2400" dirty="0" smtClean="0">
                <a:latin typeface="KoPub돋움체_Pro Medium" pitchFamily="50" charset="-127"/>
                <a:ea typeface="KoPub돋움체_Pro Medium" pitchFamily="50" charset="-127"/>
              </a:rPr>
              <a:t>.</a:t>
            </a:r>
            <a:endParaRPr lang="ko-KR" altLang="en-US" sz="2400" dirty="0">
              <a:latin typeface="KoPub돋움체_Pro Medium" pitchFamily="50" charset="-127"/>
              <a:ea typeface="KoPub돋움체_Pro Medium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0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" y="497"/>
            <a:ext cx="12186960" cy="6858594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0497"/>
              </p:ext>
            </p:extLst>
          </p:nvPr>
        </p:nvGraphicFramePr>
        <p:xfrm>
          <a:off x="5519143" y="605066"/>
          <a:ext cx="5328591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677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spc="-50" dirty="0" smtClean="0">
                          <a:solidFill>
                            <a:srgbClr val="4466B8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1.</a:t>
                      </a:r>
                      <a:r>
                        <a:rPr lang="en-US" altLang="ko-KR" sz="2000" b="0" kern="1200" spc="-50" baseline="0" dirty="0" smtClean="0">
                          <a:solidFill>
                            <a:srgbClr val="4466B8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 </a:t>
                      </a:r>
                      <a:r>
                        <a:rPr lang="ko-KR" altLang="en-US" sz="2000" b="0" kern="1200" spc="-50" dirty="0" smtClean="0">
                          <a:solidFill>
                            <a:srgbClr val="4466B8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제목</a:t>
                      </a:r>
                      <a:endParaRPr lang="en-US" altLang="ko-KR" sz="2000" b="0" kern="1200" spc="-50" dirty="0" smtClean="0">
                        <a:solidFill>
                          <a:srgbClr val="4466B8"/>
                        </a:solidFill>
                        <a:latin typeface="KoPub돋움체_Pro Bold" pitchFamily="50" charset="-127"/>
                        <a:ea typeface="KoPub돋움체_Pro Bold" pitchFamily="50" charset="-127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effectLst/>
                        <a:latin typeface="KoPub돋움체_Pro Medium" pitchFamily="50" charset="-127"/>
                        <a:ea typeface="KoPub돋움체_Pro Medium" pitchFamily="50" charset="-127"/>
                      </a:endParaRPr>
                    </a:p>
                    <a:p>
                      <a:pPr marL="285750" indent="-285750">
                        <a:lnSpc>
                          <a:spcPts val="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effectLst/>
                        <a:latin typeface="KoPub돋움체_Pro Medium" pitchFamily="50" charset="-127"/>
                        <a:ea typeface="KoPub돋움체_Pro Medium" pitchFamily="50" charset="-127"/>
                      </a:endParaRPr>
                    </a:p>
                    <a:p>
                      <a:pPr marL="285750" indent="-285750">
                        <a:lnSpc>
                          <a:spcPts val="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effectLst/>
                        <a:latin typeface="KoPub돋움체_Pro Medium" pitchFamily="50" charset="-127"/>
                        <a:ea typeface="KoPub돋움체_Pro Medium" pitchFamily="50" charset="-127"/>
                      </a:endParaRPr>
                    </a:p>
                    <a:p>
                      <a:pPr marL="285750" indent="-285750">
                        <a:lnSpc>
                          <a:spcPts val="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r>
                        <a:rPr lang="en-US" altLang="ko-KR" sz="1600" b="0" baseline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 </a:t>
                      </a:r>
                      <a:r>
                        <a:rPr lang="en-US" altLang="ko-KR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| </a:t>
                      </a: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effectLst/>
                        <a:latin typeface="KoPub돋움체_Pro Medium" pitchFamily="50" charset="-127"/>
                        <a:ea typeface="KoPub돋움체_Pro Medium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75656"/>
              </p:ext>
            </p:extLst>
          </p:nvPr>
        </p:nvGraphicFramePr>
        <p:xfrm>
          <a:off x="5519143" y="3410338"/>
          <a:ext cx="5328591" cy="1249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677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spc="-50" dirty="0" smtClean="0">
                          <a:solidFill>
                            <a:srgbClr val="4466B8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2. </a:t>
                      </a:r>
                      <a:r>
                        <a:rPr lang="ko-KR" altLang="en-US" sz="2000" b="0" kern="1200" spc="-50" dirty="0" smtClean="0">
                          <a:solidFill>
                            <a:srgbClr val="4466B8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제목</a:t>
                      </a:r>
                      <a:endParaRPr lang="en-US" altLang="ko-KR" sz="2000" b="0" kern="1200" spc="-50" dirty="0" smtClean="0">
                        <a:solidFill>
                          <a:srgbClr val="4466B8"/>
                        </a:solidFill>
                        <a:latin typeface="KoPub돋움체_Pro Bold" pitchFamily="50" charset="-127"/>
                        <a:ea typeface="KoPub돋움체_Pro Bold" pitchFamily="50" charset="-127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effectLst/>
                        <a:latin typeface="KoPub돋움체_Pro Medium" pitchFamily="50" charset="-127"/>
                        <a:ea typeface="KoPub돋움체_Pro Medium" pitchFamily="50" charset="-127"/>
                      </a:endParaRPr>
                    </a:p>
                    <a:p>
                      <a:pPr marL="285750" indent="-285750">
                        <a:lnSpc>
                          <a:spcPts val="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r>
                        <a:rPr lang="en-US" altLang="ko-KR" sz="1600" b="0" baseline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 </a:t>
                      </a:r>
                      <a:r>
                        <a:rPr lang="en-US" altLang="ko-KR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| </a:t>
                      </a:r>
                      <a:r>
                        <a:rPr lang="ko-KR" altLang="en-US" sz="1600" b="0" dirty="0" smtClean="0">
                          <a:effectLst/>
                          <a:latin typeface="KoPub돋움체_Pro Medium" pitchFamily="50" charset="-127"/>
                          <a:ea typeface="KoPub돋움체_Pro Medium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effectLst/>
                        <a:latin typeface="KoPub돋움체_Pro Medium" pitchFamily="50" charset="-127"/>
                        <a:ea typeface="KoPub돋움체_Pro Medium" pitchFamily="50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6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"/>
            <a:ext cx="12190413" cy="7104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590" y="2433876"/>
            <a:ext cx="1521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1.</a:t>
            </a:r>
            <a:r>
              <a:rPr lang="ko-KR" altLang="en-US" sz="40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40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24" y="3069754"/>
            <a:ext cx="40895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dirty="0" smtClean="0">
                <a:solidFill>
                  <a:srgbClr val="1C429B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새로운 목차로 넘어갈 때</a:t>
            </a:r>
            <a:r>
              <a:rPr lang="en-US" altLang="ko-KR" sz="1600" dirty="0" smtClean="0">
                <a:solidFill>
                  <a:srgbClr val="1C429B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 | </a:t>
            </a:r>
            <a:r>
              <a:rPr lang="ko-KR" altLang="en-US" sz="1600" dirty="0" smtClean="0">
                <a:solidFill>
                  <a:srgbClr val="1C429B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해당 슬라이드를 추가</a:t>
            </a:r>
            <a:endParaRPr lang="en-US" altLang="ko-KR" sz="1600" dirty="0">
              <a:solidFill>
                <a:srgbClr val="1C429B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60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44"/>
            <a:ext cx="12190413" cy="6596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대</a:t>
            </a:r>
            <a:r>
              <a:rPr lang="ko-KR" altLang="en-US" sz="3600" dirty="0" err="1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15411" y="1415474"/>
            <a:ext cx="10822079" cy="2348984"/>
            <a:chOff x="461331" y="1800890"/>
            <a:chExt cx="10822079" cy="234898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290707" y="2349674"/>
              <a:ext cx="4444459" cy="1800200"/>
            </a:xfrm>
            <a:prstGeom prst="round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461331" y="1819934"/>
              <a:ext cx="1703612" cy="1703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     </a:t>
              </a:r>
              <a:endParaRPr lang="ko-KR" alt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61045" y="2682301"/>
              <a:ext cx="331052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KoPub돋움체_Pro Medium" pitchFamily="50" charset="-127"/>
                  <a:ea typeface="KoPub돋움체_Pro Medium" pitchFamily="50" charset="-127"/>
                </a:rPr>
                <a:t>섬김과 나눔의 </a:t>
              </a:r>
              <a:r>
                <a:rPr lang="ko-KR" altLang="en-US" sz="1600" dirty="0" smtClean="0">
                  <a:latin typeface="KoPub돋움체_Pro Medium" pitchFamily="50" charset="-127"/>
                  <a:ea typeface="KoPub돋움체_Pro Medium" pitchFamily="50" charset="-127"/>
                </a:rPr>
                <a:t>정신으로</a:t>
              </a:r>
              <a:endParaRPr lang="en-US" altLang="ko-KR" sz="1600" dirty="0" smtClean="0">
                <a:latin typeface="KoPub돋움체_Pro Medium" pitchFamily="50" charset="-127"/>
                <a:ea typeface="KoPub돋움체_Pro Medium" pitchFamily="50" charset="-127"/>
              </a:endParaRPr>
            </a:p>
            <a:p>
              <a:r>
                <a:rPr lang="ko-KR" altLang="en-US" sz="1600" dirty="0" smtClean="0">
                  <a:latin typeface="KoPub돋움체_Pro Medium" pitchFamily="50" charset="-127"/>
                  <a:ea typeface="KoPub돋움체_Pro Medium" pitchFamily="50" charset="-127"/>
                </a:rPr>
                <a:t>최상의 </a:t>
              </a:r>
              <a:r>
                <a:rPr lang="ko-KR" altLang="en-US" sz="1600" dirty="0">
                  <a:latin typeface="KoPub돋움체_Pro Medium" pitchFamily="50" charset="-127"/>
                  <a:ea typeface="KoPub돋움체_Pro Medium" pitchFamily="50" charset="-127"/>
                </a:rPr>
                <a:t>교육</a:t>
              </a:r>
              <a:r>
                <a:rPr lang="en-US" altLang="ko-KR" sz="1600" dirty="0">
                  <a:latin typeface="KoPub돋움체_Pro Medium" pitchFamily="50" charset="-127"/>
                  <a:ea typeface="KoPub돋움체_Pro Medium" pitchFamily="50" charset="-127"/>
                </a:rPr>
                <a:t>, </a:t>
              </a:r>
              <a:r>
                <a:rPr lang="ko-KR" altLang="en-US" sz="1600" dirty="0">
                  <a:latin typeface="KoPub돋움체_Pro Medium" pitchFamily="50" charset="-127"/>
                  <a:ea typeface="KoPub돋움체_Pro Medium" pitchFamily="50" charset="-127"/>
                </a:rPr>
                <a:t>연구</a:t>
              </a:r>
              <a:r>
                <a:rPr lang="en-US" altLang="ko-KR" sz="1600" dirty="0">
                  <a:latin typeface="KoPub돋움체_Pro Medium" pitchFamily="50" charset="-127"/>
                  <a:ea typeface="KoPub돋움체_Pro Medium" pitchFamily="50" charset="-127"/>
                </a:rPr>
                <a:t>, </a:t>
              </a:r>
              <a:r>
                <a:rPr lang="ko-KR" altLang="en-US" sz="1600" dirty="0">
                  <a:latin typeface="KoPub돋움체_Pro Medium" pitchFamily="50" charset="-127"/>
                  <a:ea typeface="KoPub돋움체_Pro Medium" pitchFamily="50" charset="-127"/>
                </a:rPr>
                <a:t>진료를 </a:t>
              </a:r>
              <a:r>
                <a:rPr lang="ko-KR" altLang="en-US" sz="1600" dirty="0" smtClean="0">
                  <a:latin typeface="KoPub돋움체_Pro Medium" pitchFamily="50" charset="-127"/>
                  <a:ea typeface="KoPub돋움체_Pro Medium" pitchFamily="50" charset="-127"/>
                </a:rPr>
                <a:t>통하여</a:t>
              </a:r>
              <a:endParaRPr lang="en-US" altLang="ko-KR" sz="1600" dirty="0" smtClean="0">
                <a:latin typeface="KoPub돋움체_Pro Medium" pitchFamily="50" charset="-127"/>
                <a:ea typeface="KoPub돋움체_Pro Medium" pitchFamily="50" charset="-127"/>
              </a:endParaRPr>
            </a:p>
            <a:p>
              <a:endParaRPr lang="en-US" altLang="ko-KR" sz="1600" dirty="0">
                <a:latin typeface="KoPub돋움체_Pro Medium" pitchFamily="50" charset="-127"/>
                <a:ea typeface="KoPub돋움체_Pro Medium" pitchFamily="50" charset="-127"/>
              </a:endParaRPr>
            </a:p>
            <a:p>
              <a:r>
                <a:rPr lang="en-US" altLang="ko-KR" sz="2000" dirty="0" smtClean="0">
                  <a:latin typeface="KoPub돋움체_Pro Bold" pitchFamily="50" charset="-127"/>
                  <a:ea typeface="KoPub돋움체_Pro Bold" pitchFamily="50" charset="-127"/>
                </a:rPr>
                <a:t>“</a:t>
              </a:r>
              <a:r>
                <a:rPr lang="ko-KR" altLang="en-US" sz="2000" dirty="0" smtClean="0">
                  <a:latin typeface="KoPub돋움체_Pro Bold" pitchFamily="50" charset="-127"/>
                  <a:ea typeface="KoPub돋움체_Pro Bold" pitchFamily="50" charset="-127"/>
                </a:rPr>
                <a:t>국민의 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건강한 삶에 </a:t>
              </a:r>
              <a:r>
                <a:rPr lang="ko-KR" altLang="en-US" sz="2000" dirty="0" smtClean="0">
                  <a:latin typeface="KoPub돋움체_Pro Bold" pitchFamily="50" charset="-127"/>
                  <a:ea typeface="KoPub돋움체_Pro Bold" pitchFamily="50" charset="-127"/>
                </a:rPr>
                <a:t>기여한다</a:t>
              </a:r>
              <a:r>
                <a:rPr lang="en-US" altLang="ko-KR" sz="2000" dirty="0" smtClean="0">
                  <a:latin typeface="KoPub돋움체_Pro Bold" pitchFamily="50" charset="-127"/>
                  <a:ea typeface="KoPub돋움체_Pro Bold" pitchFamily="50" charset="-127"/>
                </a:rPr>
                <a:t>”</a:t>
              </a:r>
              <a:endParaRPr lang="ko-KR" altLang="en-US" sz="2000" dirty="0"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3232" y="1800890"/>
              <a:ext cx="16024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rPr>
                <a:t>Mission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6838951" y="2349674"/>
              <a:ext cx="4444459" cy="1800200"/>
            </a:xfrm>
            <a:prstGeom prst="round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09289" y="2682301"/>
              <a:ext cx="326563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KoPub돋움체_Pro Medium" pitchFamily="50" charset="-127"/>
                  <a:ea typeface="KoPub돋움체_Pro Medium" pitchFamily="50" charset="-127"/>
                </a:rPr>
                <a:t>Frontline Medicine</a:t>
              </a:r>
            </a:p>
            <a:p>
              <a:endParaRPr lang="en-US" altLang="ko-KR" sz="1600" dirty="0" smtClean="0">
                <a:latin typeface="KoPub돋움체_Pro Medium" pitchFamily="50" charset="-127"/>
                <a:ea typeface="KoPub돋움체_Pro Medium" pitchFamily="50" charset="-127"/>
              </a:endParaRPr>
            </a:p>
            <a:p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“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강원</a:t>
              </a:r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 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의료의 </a:t>
              </a:r>
              <a:r>
                <a:rPr lang="ko-KR" altLang="en-US" sz="2000" dirty="0" smtClean="0">
                  <a:latin typeface="KoPub돋움체_Pro Bold" pitchFamily="50" charset="-127"/>
                  <a:ea typeface="KoPub돋움체_Pro Bold" pitchFamily="50" charset="-127"/>
                </a:rPr>
                <a:t>질과</a:t>
              </a:r>
              <a:endParaRPr lang="en-US" altLang="ko-KR" sz="2000" dirty="0" smtClean="0">
                <a:latin typeface="KoPub돋움체_Pro Bold" pitchFamily="50" charset="-127"/>
                <a:ea typeface="KoPub돋움체_Pro Bold" pitchFamily="50" charset="-127"/>
              </a:endParaRPr>
            </a:p>
            <a:p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 </a:t>
              </a:r>
              <a:r>
                <a:rPr lang="en-US" altLang="ko-KR" sz="2000" dirty="0" smtClean="0">
                  <a:latin typeface="KoPub돋움체_Pro Bold" pitchFamily="50" charset="-127"/>
                  <a:ea typeface="KoPub돋움체_Pro Bold" pitchFamily="50" charset="-127"/>
                </a:rPr>
                <a:t>             </a:t>
              </a:r>
              <a:r>
                <a:rPr lang="ko-KR" altLang="en-US" sz="2000" dirty="0" smtClean="0">
                  <a:latin typeface="KoPub돋움체_Pro Bold" pitchFamily="50" charset="-127"/>
                  <a:ea typeface="KoPub돋움체_Pro Bold" pitchFamily="50" charset="-127"/>
                </a:rPr>
                <a:t>품격을 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높이는 병원</a:t>
              </a:r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”</a:t>
              </a:r>
              <a:endParaRPr lang="ko-KR" altLang="en-US" sz="2000" dirty="0"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3350" y="1800890"/>
              <a:ext cx="12939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rPr>
                <a:t>Vision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6032334" y="1810206"/>
              <a:ext cx="1703612" cy="1703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144787" y="3861842"/>
            <a:ext cx="3009932" cy="1872208"/>
            <a:chOff x="1446355" y="3861842"/>
            <a:chExt cx="3009932" cy="1872208"/>
          </a:xfrm>
        </p:grpSpPr>
        <p:grpSp>
          <p:nvGrpSpPr>
            <p:cNvPr id="22" name="그룹 21"/>
            <p:cNvGrpSpPr/>
            <p:nvPr/>
          </p:nvGrpSpPr>
          <p:grpSpPr>
            <a:xfrm>
              <a:off x="1446355" y="4149874"/>
              <a:ext cx="3009932" cy="1584176"/>
              <a:chOff x="1446355" y="4509914"/>
              <a:chExt cx="3009932" cy="1584176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1446355" y="4509914"/>
                <a:ext cx="3009932" cy="158417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184028" y="4745383"/>
                <a:ext cx="1534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Best Care</a:t>
                </a:r>
                <a:endPara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12227" y="5240728"/>
                <a:ext cx="22781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KoPub돋움체_Pro Medium" pitchFamily="50" charset="-127"/>
                    <a:ea typeface="KoPub돋움체_Pro Medium" pitchFamily="50" charset="-127"/>
                  </a:rPr>
                  <a:t>강원권역 중증질환의</a:t>
                </a:r>
                <a:endParaRPr lang="en-US" altLang="ko-KR" sz="1600" dirty="0" smtClean="0">
                  <a:latin typeface="KoPub돋움체_Pro Medium" pitchFamily="50" charset="-127"/>
                  <a:ea typeface="KoPub돋움체_Pro Medium" pitchFamily="50" charset="-127"/>
                </a:endParaRPr>
              </a:p>
              <a:p>
                <a:pPr algn="ctr"/>
                <a:r>
                  <a:rPr lang="ko-KR" altLang="en-US" sz="1600" dirty="0" smtClean="0">
                    <a:latin typeface="KoPub돋움체_Pro Medium" pitchFamily="50" charset="-127"/>
                    <a:ea typeface="KoPub돋움체_Pro Medium" pitchFamily="50" charset="-127"/>
                  </a:rPr>
                  <a:t>의료품질을</a:t>
                </a:r>
                <a:r>
                  <a:rPr lang="en-US" altLang="ko-KR" sz="1600" dirty="0">
                    <a:latin typeface="KoPub돋움체_Pro Medium" pitchFamily="50" charset="-127"/>
                    <a:ea typeface="KoPub돋움체_Pro Medium" pitchFamily="50" charset="-127"/>
                  </a:rPr>
                  <a:t> </a:t>
                </a:r>
                <a:r>
                  <a:rPr lang="ko-KR" altLang="en-US" sz="1600" dirty="0" smtClean="0">
                    <a:latin typeface="KoPub돋움체_Pro Medium" pitchFamily="50" charset="-127"/>
                    <a:ea typeface="KoPub돋움체_Pro Medium" pitchFamily="50" charset="-127"/>
                  </a:rPr>
                  <a:t>주도하는 병원</a:t>
                </a:r>
                <a:endParaRPr lang="en-US" altLang="ko-KR" sz="1600" dirty="0" smtClean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  <p:sp>
          <p:nvSpPr>
            <p:cNvPr id="43" name="위쪽 화살표 42"/>
            <p:cNvSpPr/>
            <p:nvPr/>
          </p:nvSpPr>
          <p:spPr>
            <a:xfrm>
              <a:off x="2699293" y="3861842"/>
              <a:ext cx="504056" cy="451493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4628734" y="3861842"/>
            <a:ext cx="3009932" cy="1872208"/>
            <a:chOff x="4930302" y="3861842"/>
            <a:chExt cx="3009932" cy="1872208"/>
          </a:xfrm>
        </p:grpSpPr>
        <p:grpSp>
          <p:nvGrpSpPr>
            <p:cNvPr id="34" name="그룹 33"/>
            <p:cNvGrpSpPr/>
            <p:nvPr/>
          </p:nvGrpSpPr>
          <p:grpSpPr>
            <a:xfrm>
              <a:off x="4930302" y="4149874"/>
              <a:ext cx="3009932" cy="1584176"/>
              <a:chOff x="1522705" y="4509914"/>
              <a:chExt cx="3009932" cy="1584176"/>
            </a:xfrm>
          </p:grpSpPr>
          <p:sp>
            <p:nvSpPr>
              <p:cNvPr id="35" name="모서리가 둥근 직사각형 34"/>
              <p:cNvSpPr/>
              <p:nvPr/>
            </p:nvSpPr>
            <p:spPr>
              <a:xfrm>
                <a:off x="1522705" y="4509914"/>
                <a:ext cx="3009932" cy="158417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15192" y="4745383"/>
                <a:ext cx="2424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Happy Kangwon</a:t>
                </a:r>
                <a:endPara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88577" y="5240728"/>
                <a:ext cx="22781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KoPub돋움체_Pro Medium" pitchFamily="50" charset="-127"/>
                    <a:ea typeface="KoPub돋움체_Pro Medium" pitchFamily="50" charset="-127"/>
                  </a:rPr>
                  <a:t>강원도형 공공의료를</a:t>
                </a:r>
                <a:endParaRPr lang="en-US" altLang="ko-KR" sz="1600" dirty="0">
                  <a:latin typeface="KoPub돋움체_Pro Medium" pitchFamily="50" charset="-127"/>
                  <a:ea typeface="KoPub돋움체_Pro Medium" pitchFamily="50" charset="-127"/>
                </a:endParaRPr>
              </a:p>
              <a:p>
                <a:pPr algn="ctr"/>
                <a:r>
                  <a:rPr lang="ko-KR" altLang="en-US" sz="1600" dirty="0">
                    <a:latin typeface="KoPub돋움체_Pro Medium" pitchFamily="50" charset="-127"/>
                    <a:ea typeface="KoPub돋움체_Pro Medium" pitchFamily="50" charset="-127"/>
                  </a:rPr>
                  <a:t>선제적으로 대비하는 병원</a:t>
                </a:r>
                <a:endParaRPr lang="en-US" altLang="ko-KR" sz="1600" dirty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  <p:sp>
          <p:nvSpPr>
            <p:cNvPr id="45" name="위쪽 화살표 44"/>
            <p:cNvSpPr/>
            <p:nvPr/>
          </p:nvSpPr>
          <p:spPr>
            <a:xfrm>
              <a:off x="6183240" y="3861842"/>
              <a:ext cx="504056" cy="45149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112681" y="3861842"/>
            <a:ext cx="3009932" cy="1872208"/>
            <a:chOff x="8414249" y="3861842"/>
            <a:chExt cx="3009932" cy="1872208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8" name="그룹 37"/>
            <p:cNvGrpSpPr/>
            <p:nvPr/>
          </p:nvGrpSpPr>
          <p:grpSpPr>
            <a:xfrm>
              <a:off x="8414249" y="4149874"/>
              <a:ext cx="3009932" cy="1584176"/>
              <a:chOff x="1522705" y="4509914"/>
              <a:chExt cx="3009932" cy="1584176"/>
            </a:xfrm>
            <a:grpFill/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1522705" y="4509914"/>
                <a:ext cx="3009932" cy="158417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67550" y="4745383"/>
                <a:ext cx="2520242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Perfect Harmony</a:t>
                </a:r>
                <a:endPara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78346" y="5240728"/>
                <a:ext cx="2098651" cy="58477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KoPub돋움체_Pro Medium" pitchFamily="50" charset="-127"/>
                    <a:ea typeface="KoPub돋움체_Pro Medium" pitchFamily="50" charset="-127"/>
                  </a:rPr>
                  <a:t>교직원이 열린마음으로</a:t>
                </a:r>
                <a:endParaRPr lang="en-US" altLang="ko-KR" sz="1600" dirty="0">
                  <a:latin typeface="KoPub돋움체_Pro Medium" pitchFamily="50" charset="-127"/>
                  <a:ea typeface="KoPub돋움체_Pro Medium" pitchFamily="50" charset="-127"/>
                </a:endParaRPr>
              </a:p>
              <a:p>
                <a:pPr algn="ctr"/>
                <a:r>
                  <a:rPr lang="ko-KR" altLang="en-US" sz="1600" dirty="0">
                    <a:latin typeface="KoPub돋움체_Pro Medium" pitchFamily="50" charset="-127"/>
                    <a:ea typeface="KoPub돋움체_Pro Medium" pitchFamily="50" charset="-127"/>
                  </a:rPr>
                  <a:t>존중하고 화합하는 병원</a:t>
                </a:r>
                <a:endParaRPr lang="en-US" altLang="ko-KR" sz="1600" dirty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  <p:sp>
          <p:nvSpPr>
            <p:cNvPr id="46" name="위쪽 화살표 45"/>
            <p:cNvSpPr/>
            <p:nvPr/>
          </p:nvSpPr>
          <p:spPr>
            <a:xfrm>
              <a:off x="9667187" y="3861842"/>
              <a:ext cx="504056" cy="451493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1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55" y="-1190"/>
            <a:ext cx="6395258" cy="2267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247334" y="1674528"/>
            <a:ext cx="4132707" cy="1224136"/>
            <a:chOff x="694606" y="1341562"/>
            <a:chExt cx="4132707" cy="1224136"/>
          </a:xfrm>
        </p:grpSpPr>
        <p:grpSp>
          <p:nvGrpSpPr>
            <p:cNvPr id="17" name="그룹 16"/>
            <p:cNvGrpSpPr/>
            <p:nvPr/>
          </p:nvGrpSpPr>
          <p:grpSpPr>
            <a:xfrm>
              <a:off x="694606" y="1341562"/>
              <a:ext cx="1224136" cy="1224136"/>
              <a:chOff x="694606" y="1341562"/>
              <a:chExt cx="1224136" cy="1224136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694606" y="1341562"/>
                <a:ext cx="1224136" cy="1224136"/>
              </a:xfrm>
              <a:prstGeom prst="ellipse">
                <a:avLst/>
              </a:prstGeom>
              <a:solidFill>
                <a:srgbClr val="1C4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타원 116"/>
              <p:cNvSpPr/>
              <p:nvPr/>
            </p:nvSpPr>
            <p:spPr>
              <a:xfrm>
                <a:off x="756886" y="1413570"/>
                <a:ext cx="1080120" cy="1080120"/>
              </a:xfrm>
              <a:prstGeom prst="ellipse">
                <a:avLst/>
              </a:prstGeom>
              <a:solidFill>
                <a:srgbClr val="1C429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800" b="1" dirty="0" smtClean="0"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lang="ko-KR" altLang="en-US" sz="1800" b="1" dirty="0"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</p:grpSp>
        <p:grpSp>
          <p:nvGrpSpPr>
            <p:cNvPr id="118" name="그룹 117"/>
            <p:cNvGrpSpPr/>
            <p:nvPr/>
          </p:nvGrpSpPr>
          <p:grpSpPr>
            <a:xfrm>
              <a:off x="2148892" y="1341562"/>
              <a:ext cx="1224136" cy="1224136"/>
              <a:chOff x="694606" y="1341562"/>
              <a:chExt cx="1224136" cy="1224136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4606" y="1341562"/>
                <a:ext cx="1224136" cy="1224136"/>
              </a:xfrm>
              <a:prstGeom prst="ellipse">
                <a:avLst/>
              </a:prstGeom>
              <a:solidFill>
                <a:srgbClr val="1C4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756886" y="1413570"/>
                <a:ext cx="1080120" cy="1080120"/>
              </a:xfrm>
              <a:prstGeom prst="ellipse">
                <a:avLst/>
              </a:prstGeom>
              <a:solidFill>
                <a:srgbClr val="1C429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800" dirty="0" smtClean="0">
                    <a:latin typeface="KoPub돋움체_Pro Bold" pitchFamily="50" charset="-127"/>
                    <a:ea typeface="KoPub돋움체_Pro Bold" pitchFamily="50" charset="-127"/>
                  </a:rPr>
                  <a:t>TEXT</a:t>
                </a:r>
                <a:endParaRPr lang="ko-KR" altLang="en-US" sz="1800" dirty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  <p:grpSp>
          <p:nvGrpSpPr>
            <p:cNvPr id="121" name="그룹 120"/>
            <p:cNvGrpSpPr/>
            <p:nvPr/>
          </p:nvGrpSpPr>
          <p:grpSpPr>
            <a:xfrm>
              <a:off x="3603177" y="1341562"/>
              <a:ext cx="1224136" cy="1224136"/>
              <a:chOff x="694606" y="1341562"/>
              <a:chExt cx="1224136" cy="1224136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4606" y="1341562"/>
                <a:ext cx="1224136" cy="1224136"/>
              </a:xfrm>
              <a:prstGeom prst="ellipse">
                <a:avLst/>
              </a:prstGeom>
              <a:solidFill>
                <a:srgbClr val="1C4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/>
              <p:cNvSpPr/>
              <p:nvPr/>
            </p:nvSpPr>
            <p:spPr>
              <a:xfrm>
                <a:off x="756886" y="1413570"/>
                <a:ext cx="1080120" cy="1080120"/>
              </a:xfrm>
              <a:prstGeom prst="ellipse">
                <a:avLst/>
              </a:prstGeom>
              <a:solidFill>
                <a:srgbClr val="1C429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800" dirty="0" smtClean="0">
                    <a:latin typeface="KoPub돋움체_Pro Bold" pitchFamily="50" charset="-127"/>
                    <a:ea typeface="KoPub돋움체_Pro Bold" pitchFamily="50" charset="-127"/>
                  </a:rPr>
                  <a:t>TEXT</a:t>
                </a:r>
                <a:endParaRPr lang="ko-KR" altLang="en-US" sz="1800" dirty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</p:grpSp>
      <p:grpSp>
        <p:nvGrpSpPr>
          <p:cNvPr id="190" name="그룹 189"/>
          <p:cNvGrpSpPr/>
          <p:nvPr/>
        </p:nvGrpSpPr>
        <p:grpSpPr>
          <a:xfrm>
            <a:off x="833546" y="1702553"/>
            <a:ext cx="4592896" cy="4360186"/>
            <a:chOff x="7157194" y="3057631"/>
            <a:chExt cx="4266604" cy="3540515"/>
          </a:xfrm>
        </p:grpSpPr>
        <p:cxnSp>
          <p:nvCxnSpPr>
            <p:cNvPr id="191" name="직선 연결선 190"/>
            <p:cNvCxnSpPr/>
            <p:nvPr/>
          </p:nvCxnSpPr>
          <p:spPr>
            <a:xfrm>
              <a:off x="7607374" y="3694422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직사각형 191"/>
            <p:cNvSpPr/>
            <p:nvPr/>
          </p:nvSpPr>
          <p:spPr>
            <a:xfrm>
              <a:off x="8399462" y="3057631"/>
              <a:ext cx="2759174" cy="524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175326" y="3644077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7157195" y="3118209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cxnSp>
          <p:nvCxnSpPr>
            <p:cNvPr id="195" name="직선 연결선 194"/>
            <p:cNvCxnSpPr/>
            <p:nvPr/>
          </p:nvCxnSpPr>
          <p:spPr>
            <a:xfrm>
              <a:off x="7607374" y="4259372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직사각형 195"/>
            <p:cNvSpPr/>
            <p:nvPr/>
          </p:nvSpPr>
          <p:spPr>
            <a:xfrm>
              <a:off x="8399462" y="3825090"/>
              <a:ext cx="2759174" cy="342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175326" y="4213362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7157195" y="3761392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cxnSp>
          <p:nvCxnSpPr>
            <p:cNvPr id="201" name="직선 연결선 200"/>
            <p:cNvCxnSpPr/>
            <p:nvPr/>
          </p:nvCxnSpPr>
          <p:spPr>
            <a:xfrm>
              <a:off x="7607374" y="5133296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>
              <a:off x="8399462" y="4426986"/>
              <a:ext cx="2759174" cy="61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입력하세요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203" name="직사각형 202"/>
            <p:cNvSpPr/>
            <p:nvPr/>
          </p:nvSpPr>
          <p:spPr>
            <a:xfrm>
              <a:off x="7175326" y="5083045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7157195" y="4489699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cxnSp>
          <p:nvCxnSpPr>
            <p:cNvPr id="205" name="직선 연결선 204"/>
            <p:cNvCxnSpPr/>
            <p:nvPr/>
          </p:nvCxnSpPr>
          <p:spPr>
            <a:xfrm>
              <a:off x="7607374" y="5993621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직사각형 205"/>
            <p:cNvSpPr/>
            <p:nvPr/>
          </p:nvSpPr>
          <p:spPr>
            <a:xfrm>
              <a:off x="8399462" y="5286935"/>
              <a:ext cx="2759174" cy="61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7175326" y="5942994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7157194" y="5340115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cxnSp>
          <p:nvCxnSpPr>
            <p:cNvPr id="215" name="직선 연결선 214"/>
            <p:cNvCxnSpPr/>
            <p:nvPr/>
          </p:nvCxnSpPr>
          <p:spPr>
            <a:xfrm>
              <a:off x="7607374" y="6585591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직사각형 215"/>
            <p:cNvSpPr/>
            <p:nvPr/>
          </p:nvSpPr>
          <p:spPr>
            <a:xfrm>
              <a:off x="8379388" y="6105466"/>
              <a:ext cx="2759174" cy="342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7175326" y="6540288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7157194" y="6068439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6876584" y="3546382"/>
            <a:ext cx="4592895" cy="2565574"/>
            <a:chOff x="7157195" y="3057631"/>
            <a:chExt cx="4266603" cy="2083272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7607374" y="3694422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8399462" y="3057631"/>
              <a:ext cx="2759174" cy="524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175326" y="3644077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157195" y="3118209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7607374" y="4259372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직사각형 42"/>
            <p:cNvSpPr/>
            <p:nvPr/>
          </p:nvSpPr>
          <p:spPr>
            <a:xfrm>
              <a:off x="8399462" y="3825090"/>
              <a:ext cx="2759174" cy="342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175326" y="4213362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157195" y="3761392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7607374" y="5133296"/>
              <a:ext cx="3816424" cy="0"/>
            </a:xfrm>
            <a:prstGeom prst="line">
              <a:avLst/>
            </a:prstGeom>
            <a:ln>
              <a:solidFill>
                <a:srgbClr val="1C4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/>
            <p:cNvSpPr/>
            <p:nvPr/>
          </p:nvSpPr>
          <p:spPr>
            <a:xfrm>
              <a:off x="8399462" y="4426986"/>
              <a:ext cx="2759174" cy="61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입력하세요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itchFamily="50" charset="-127"/>
                <a:ea typeface="KoPub돋움체_Pro Medium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7175326" y="5083045"/>
              <a:ext cx="1080120" cy="57858"/>
            </a:xfrm>
            <a:prstGeom prst="rect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157195" y="4489699"/>
              <a:ext cx="1080120" cy="42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 smtClean="0">
                  <a:solidFill>
                    <a:srgbClr val="1C429B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9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44"/>
            <a:ext cx="12190413" cy="65964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6734" y="656650"/>
            <a:ext cx="245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50" dirty="0" smtClean="0">
                <a:solidFill>
                  <a:srgbClr val="4466B8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 </a:t>
            </a:r>
            <a:r>
              <a:rPr lang="en-US" altLang="ko-KR" sz="1200" spc="-50" dirty="0" smtClean="0">
                <a:solidFill>
                  <a:srgbClr val="4466B8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[TEXT] </a:t>
            </a:r>
            <a:endParaRPr lang="ko-KR" altLang="en-US" sz="1200" dirty="0">
              <a:solidFill>
                <a:schemeClr val="tx2">
                  <a:lumMod val="7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graphicFrame>
        <p:nvGraphicFramePr>
          <p:cNvPr id="3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34629"/>
              </p:ext>
            </p:extLst>
          </p:nvPr>
        </p:nvGraphicFramePr>
        <p:xfrm>
          <a:off x="-457522" y="1302981"/>
          <a:ext cx="7166460" cy="479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181903"/>
              </p:ext>
            </p:extLst>
          </p:nvPr>
        </p:nvGraphicFramePr>
        <p:xfrm>
          <a:off x="6095206" y="2153841"/>
          <a:ext cx="5162327" cy="381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7066599" y="1095285"/>
            <a:ext cx="3771870" cy="912472"/>
            <a:chOff x="7066599" y="1219110"/>
            <a:chExt cx="3771870" cy="912472"/>
          </a:xfrm>
        </p:grpSpPr>
        <p:sp>
          <p:nvSpPr>
            <p:cNvPr id="65" name="TextBox 64"/>
            <p:cNvSpPr txBox="1"/>
            <p:nvPr/>
          </p:nvSpPr>
          <p:spPr>
            <a:xfrm>
              <a:off x="8728643" y="1310950"/>
              <a:ext cx="1492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rPr>
                <a:t>제     목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7066599" y="1219110"/>
              <a:ext cx="3771870" cy="912472"/>
              <a:chOff x="6718162" y="1210318"/>
              <a:chExt cx="3771870" cy="912472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6718162" y="2122790"/>
                <a:ext cx="3771870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5706" y="1210318"/>
                <a:ext cx="929295" cy="7684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30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41" y="1549544"/>
            <a:ext cx="9958937" cy="502920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44"/>
            <a:ext cx="12190413" cy="65964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</a:t>
            </a:r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926854" y="621482"/>
            <a:ext cx="6368342" cy="2614520"/>
            <a:chOff x="2952356" y="672047"/>
            <a:chExt cx="6368342" cy="2614520"/>
          </a:xfrm>
        </p:grpSpPr>
        <p:grpSp>
          <p:nvGrpSpPr>
            <p:cNvPr id="7" name="그룹 6"/>
            <p:cNvGrpSpPr/>
            <p:nvPr/>
          </p:nvGrpSpPr>
          <p:grpSpPr>
            <a:xfrm>
              <a:off x="3023921" y="787482"/>
              <a:ext cx="6181661" cy="2376264"/>
              <a:chOff x="3023921" y="787482"/>
              <a:chExt cx="6181661" cy="2376264"/>
            </a:xfrm>
          </p:grpSpPr>
          <p:sp>
            <p:nvSpPr>
              <p:cNvPr id="6" name="타원 5"/>
              <p:cNvSpPr/>
              <p:nvPr/>
            </p:nvSpPr>
            <p:spPr>
              <a:xfrm>
                <a:off x="3023921" y="787482"/>
                <a:ext cx="2374592" cy="23762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4923059" y="787482"/>
                <a:ext cx="2374592" cy="23762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6830990" y="787482"/>
                <a:ext cx="2374592" cy="23762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2952356" y="672047"/>
              <a:ext cx="6368342" cy="2614520"/>
              <a:chOff x="2952356" y="1031298"/>
              <a:chExt cx="6368342" cy="2614520"/>
            </a:xfrm>
          </p:grpSpPr>
          <p:grpSp>
            <p:nvGrpSpPr>
              <p:cNvPr id="16" name="그룹 8"/>
              <p:cNvGrpSpPr>
                <a:grpSpLocks/>
              </p:cNvGrpSpPr>
              <p:nvPr/>
            </p:nvGrpSpPr>
            <p:grpSpPr bwMode="auto">
              <a:xfrm>
                <a:off x="2952356" y="1031298"/>
                <a:ext cx="6368342" cy="2614520"/>
                <a:chOff x="2534223" y="2789288"/>
                <a:chExt cx="3952266" cy="1622426"/>
              </a:xfrm>
            </p:grpSpPr>
            <p:sp>
              <p:nvSpPr>
                <p:cNvPr id="18" name="막힌 원호 17"/>
                <p:cNvSpPr/>
                <p:nvPr/>
              </p:nvSpPr>
              <p:spPr bwMode="auto">
                <a:xfrm rot="5400000">
                  <a:off x="4883010" y="2799046"/>
                  <a:ext cx="1604049" cy="1602908"/>
                </a:xfrm>
                <a:prstGeom prst="blockArc">
                  <a:avLst>
                    <a:gd name="adj1" fmla="val 7686332"/>
                    <a:gd name="adj2" fmla="val 3229372"/>
                    <a:gd name="adj3" fmla="val 11459"/>
                  </a:avLst>
                </a:prstGeom>
                <a:gradFill flip="none" rotWithShape="1"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9" name="막힌 원호 18"/>
                <p:cNvSpPr/>
                <p:nvPr/>
              </p:nvSpPr>
              <p:spPr bwMode="auto">
                <a:xfrm rot="16200000">
                  <a:off x="2533652" y="2799046"/>
                  <a:ext cx="1604049" cy="1602908"/>
                </a:xfrm>
                <a:prstGeom prst="blockArc">
                  <a:avLst>
                    <a:gd name="adj1" fmla="val 7686332"/>
                    <a:gd name="adj2" fmla="val 3229372"/>
                    <a:gd name="adj3" fmla="val 11459"/>
                  </a:avLst>
                </a:prstGeom>
                <a:gradFill flip="none" rotWithShape="1">
                  <a:gsLst>
                    <a:gs pos="0">
                      <a:srgbClr val="009F4F"/>
                    </a:gs>
                    <a:gs pos="100000">
                      <a:srgbClr val="92D050"/>
                    </a:gs>
                  </a:gsLst>
                  <a:lin ang="108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20" name="도넛 19"/>
                <p:cNvSpPr/>
                <p:nvPr/>
              </p:nvSpPr>
              <p:spPr bwMode="auto">
                <a:xfrm>
                  <a:off x="3714250" y="2789288"/>
                  <a:ext cx="1622601" cy="1622426"/>
                </a:xfrm>
                <a:prstGeom prst="donut">
                  <a:avLst>
                    <a:gd name="adj" fmla="val 12212"/>
                  </a:avLst>
                </a:prstGeom>
                <a:gradFill flip="none" rotWithShape="1">
                  <a:gsLst>
                    <a:gs pos="0">
                      <a:srgbClr val="1C429B"/>
                    </a:gs>
                    <a:gs pos="100000">
                      <a:srgbClr val="0070C0"/>
                    </a:gs>
                  </a:gsLst>
                  <a:lin ang="27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21" name="이등변 삼각형 23"/>
                <p:cNvSpPr>
                  <a:spLocks noChangeArrowheads="1"/>
                </p:cNvSpPr>
                <p:nvPr/>
              </p:nvSpPr>
              <p:spPr bwMode="auto">
                <a:xfrm rot="7768575">
                  <a:off x="3669020" y="2988932"/>
                  <a:ext cx="377777" cy="2707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9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22" name="이등변 삼각형 23"/>
                <p:cNvSpPr>
                  <a:spLocks noChangeArrowheads="1"/>
                </p:cNvSpPr>
                <p:nvPr/>
              </p:nvSpPr>
              <p:spPr bwMode="auto">
                <a:xfrm rot="18568575">
                  <a:off x="4951922" y="3937235"/>
                  <a:ext cx="377777" cy="27076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</p:grpSp>
          <p:grpSp>
            <p:nvGrpSpPr>
              <p:cNvPr id="2" name="그룹 1"/>
              <p:cNvGrpSpPr/>
              <p:nvPr/>
            </p:nvGrpSpPr>
            <p:grpSpPr>
              <a:xfrm>
                <a:off x="5688679" y="1536602"/>
                <a:ext cx="902812" cy="1562769"/>
                <a:chOff x="5688679" y="1536602"/>
                <a:chExt cx="902812" cy="1562769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688679" y="1536602"/>
                  <a:ext cx="9028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Bold" pitchFamily="50" charset="-127"/>
                      <a:ea typeface="KoPub돋움체_Pro Bold" pitchFamily="50" charset="-127"/>
                    </a:rPr>
                    <a:t>TEXT</a:t>
                  </a:r>
                  <a:endParaRPr lang="ko-KR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724089" y="2009742"/>
                  <a:ext cx="8178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· </a:t>
                  </a:r>
                  <a:r>
                    <a:rPr lang="ko-KR" altLang="en-US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  <a:p>
                  <a:r>
                    <a:rPr lang="en-US" altLang="ko-KR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· </a:t>
                  </a:r>
                  <a:r>
                    <a:rPr lang="ko-KR" altLang="en-US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803900" y="2637706"/>
                  <a:ext cx="723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  <a:p>
                  <a:pPr algn="ctr"/>
                  <a:r>
                    <a:rPr lang="ko-KR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</p:grpSp>
          <p:grpSp>
            <p:nvGrpSpPr>
              <p:cNvPr id="36" name="그룹 35"/>
              <p:cNvGrpSpPr/>
              <p:nvPr/>
            </p:nvGrpSpPr>
            <p:grpSpPr>
              <a:xfrm>
                <a:off x="7654050" y="1661532"/>
                <a:ext cx="842560" cy="1437839"/>
                <a:chOff x="5790243" y="1661532"/>
                <a:chExt cx="842560" cy="1437839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851819" y="1661532"/>
                  <a:ext cx="7809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Bold" pitchFamily="50" charset="-127"/>
                      <a:ea typeface="KoPub돋움체_Pro Bold" pitchFamily="50" charset="-127"/>
                    </a:rPr>
                    <a:t>TEXT</a:t>
                  </a:r>
                  <a:endParaRPr lang="ko-KR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790243" y="2050443"/>
                  <a:ext cx="8178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· </a:t>
                  </a:r>
                  <a:r>
                    <a:rPr lang="ko-KR" altLang="en-US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  <a:p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· </a:t>
                  </a:r>
                  <a:r>
                    <a:rPr lang="ko-KR" altLang="en-US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880675" y="2637706"/>
                  <a:ext cx="723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  <a:p>
                  <a:pPr algn="ctr"/>
                  <a:r>
                    <a:rPr lang="ko-KR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</p:grpSp>
          <p:grpSp>
            <p:nvGrpSpPr>
              <p:cNvPr id="40" name="그룹 39"/>
              <p:cNvGrpSpPr/>
              <p:nvPr/>
            </p:nvGrpSpPr>
            <p:grpSpPr>
              <a:xfrm>
                <a:off x="3712318" y="1661532"/>
                <a:ext cx="836709" cy="1437839"/>
                <a:chOff x="5796095" y="1661532"/>
                <a:chExt cx="836709" cy="1437839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5851820" y="1661532"/>
                  <a:ext cx="7809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Bold" pitchFamily="50" charset="-127"/>
                      <a:ea typeface="KoPub돋움체_Pro Bold" pitchFamily="50" charset="-127"/>
                    </a:rPr>
                    <a:t>TEXT</a:t>
                  </a:r>
                  <a:endParaRPr lang="ko-KR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796095" y="2076446"/>
                  <a:ext cx="8178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· </a:t>
                  </a:r>
                  <a:r>
                    <a:rPr lang="ko-KR" altLang="en-US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  <a:p>
                  <a:r>
                    <a:rPr lang="en-US" altLang="ko-KR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Bold" panose="00000800000000000000" pitchFamily="50" charset="-127"/>
                      <a:ea typeface="KoPub돋움체_Pro Bold" panose="00000800000000000000" pitchFamily="50" charset="-127"/>
                    </a:rPr>
                    <a:t>· </a:t>
                  </a:r>
                  <a:r>
                    <a:rPr lang="ko-KR" altLang="en-US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880675" y="2637706"/>
                  <a:ext cx="723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  <a:p>
                  <a:pPr algn="ctr"/>
                  <a:r>
                    <a:rPr lang="ko-KR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</a:rPr>
                    <a:t>내용입력</a:t>
                  </a:r>
                  <a:endPara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89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44"/>
            <a:ext cx="12190413" cy="65964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0590" y="34709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소</a:t>
            </a:r>
            <a:r>
              <a:rPr lang="ko-KR" altLang="en-US" sz="3600" dirty="0" smtClean="0">
                <a:solidFill>
                  <a:srgbClr val="1C429B"/>
                </a:solidFill>
                <a:latin typeface="KoPub돋움체_Pro Bold" charset="-127"/>
                <a:ea typeface="KoPub돋움체_Pro Bold" charset="-127"/>
              </a:rPr>
              <a:t>제목</a:t>
            </a:r>
            <a:endParaRPr lang="ko-KR" altLang="en-US" sz="3600" dirty="0">
              <a:solidFill>
                <a:srgbClr val="1C429B"/>
              </a:solidFill>
              <a:latin typeface="KoPub돋움체_Pro Bold" charset="-127"/>
              <a:ea typeface="KoPub돋움체_Pro Bold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71638" y="1222237"/>
            <a:ext cx="3216664" cy="1780149"/>
          </a:xfrm>
          <a:prstGeom prst="roundRect">
            <a:avLst>
              <a:gd name="adj" fmla="val 7392"/>
            </a:avLst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452808" y="1261714"/>
            <a:ext cx="3216664" cy="1780149"/>
          </a:xfrm>
          <a:prstGeom prst="roundRect">
            <a:avLst>
              <a:gd name="adj" fmla="val 7392"/>
            </a:avLst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8111430" y="1261713"/>
            <a:ext cx="3216664" cy="1780149"/>
          </a:xfrm>
          <a:prstGeom prst="roundRect">
            <a:avLst>
              <a:gd name="adj" fmla="val 7392"/>
            </a:avLst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871638" y="3928386"/>
            <a:ext cx="3216664" cy="1780149"/>
          </a:xfrm>
          <a:prstGeom prst="roundRect">
            <a:avLst>
              <a:gd name="adj" fmla="val 7392"/>
            </a:avLst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452808" y="3967000"/>
            <a:ext cx="3216664" cy="1780149"/>
          </a:xfrm>
          <a:prstGeom prst="roundRect">
            <a:avLst>
              <a:gd name="adj" fmla="val 7392"/>
            </a:avLst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8111430" y="3926797"/>
            <a:ext cx="3216664" cy="1780149"/>
          </a:xfrm>
          <a:prstGeom prst="roundRect">
            <a:avLst>
              <a:gd name="adj" fmla="val 7392"/>
            </a:avLst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3473948" y="932023"/>
            <a:ext cx="757881" cy="757881"/>
            <a:chOff x="3473948" y="923231"/>
            <a:chExt cx="757881" cy="757881"/>
          </a:xfrm>
        </p:grpSpPr>
        <p:sp>
          <p:nvSpPr>
            <p:cNvPr id="2" name="눈물 방울 1"/>
            <p:cNvSpPr/>
            <p:nvPr/>
          </p:nvSpPr>
          <p:spPr>
            <a:xfrm rot="10800000">
              <a:off x="3473948" y="923231"/>
              <a:ext cx="757881" cy="757881"/>
            </a:xfrm>
            <a:prstGeom prst="teardrop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502374" y="1125532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en-US" altLang="ko-KR" sz="10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7052417" y="932023"/>
            <a:ext cx="757881" cy="757881"/>
            <a:chOff x="3473948" y="923231"/>
            <a:chExt cx="757881" cy="757881"/>
          </a:xfrm>
        </p:grpSpPr>
        <p:sp>
          <p:nvSpPr>
            <p:cNvPr id="31" name="눈물 방울 30"/>
            <p:cNvSpPr/>
            <p:nvPr/>
          </p:nvSpPr>
          <p:spPr>
            <a:xfrm rot="10800000">
              <a:off x="3473948" y="923231"/>
              <a:ext cx="757881" cy="757881"/>
            </a:xfrm>
            <a:prstGeom prst="teardrop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526006" y="1138232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en-US" altLang="ko-KR" sz="10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0718809" y="932023"/>
            <a:ext cx="757881" cy="757881"/>
            <a:chOff x="3473948" y="923231"/>
            <a:chExt cx="757881" cy="757881"/>
          </a:xfrm>
        </p:grpSpPr>
        <p:sp>
          <p:nvSpPr>
            <p:cNvPr id="37" name="눈물 방울 36"/>
            <p:cNvSpPr/>
            <p:nvPr/>
          </p:nvSpPr>
          <p:spPr>
            <a:xfrm rot="10800000">
              <a:off x="3473948" y="923231"/>
              <a:ext cx="757881" cy="757881"/>
            </a:xfrm>
            <a:prstGeom prst="teardrop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502373" y="1164360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en-US" altLang="ko-KR" sz="105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3473948" y="3622470"/>
            <a:ext cx="757881" cy="757881"/>
            <a:chOff x="3473948" y="923231"/>
            <a:chExt cx="757881" cy="757881"/>
          </a:xfrm>
        </p:grpSpPr>
        <p:sp>
          <p:nvSpPr>
            <p:cNvPr id="41" name="눈물 방울 40"/>
            <p:cNvSpPr/>
            <p:nvPr/>
          </p:nvSpPr>
          <p:spPr>
            <a:xfrm rot="10800000">
              <a:off x="3473948" y="923231"/>
              <a:ext cx="757881" cy="757881"/>
            </a:xfrm>
            <a:prstGeom prst="teardrop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502374" y="1154095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en-US" altLang="ko-KR" sz="10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7052417" y="3622470"/>
            <a:ext cx="757881" cy="757881"/>
            <a:chOff x="3473948" y="923231"/>
            <a:chExt cx="757881" cy="757881"/>
          </a:xfrm>
        </p:grpSpPr>
        <p:sp>
          <p:nvSpPr>
            <p:cNvPr id="49" name="눈물 방울 48"/>
            <p:cNvSpPr/>
            <p:nvPr/>
          </p:nvSpPr>
          <p:spPr>
            <a:xfrm rot="10800000">
              <a:off x="3473948" y="923231"/>
              <a:ext cx="757881" cy="757881"/>
            </a:xfrm>
            <a:prstGeom prst="teardrop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502374" y="1162881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en-US" altLang="ko-KR" sz="10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10718809" y="3622470"/>
            <a:ext cx="757881" cy="757881"/>
            <a:chOff x="3473948" y="923231"/>
            <a:chExt cx="757881" cy="757881"/>
          </a:xfrm>
        </p:grpSpPr>
        <p:sp>
          <p:nvSpPr>
            <p:cNvPr id="53" name="눈물 방울 52"/>
            <p:cNvSpPr/>
            <p:nvPr/>
          </p:nvSpPr>
          <p:spPr>
            <a:xfrm rot="10800000">
              <a:off x="3473948" y="923231"/>
              <a:ext cx="757881" cy="757881"/>
            </a:xfrm>
            <a:prstGeom prst="teardrop">
              <a:avLst/>
            </a:prstGeom>
            <a:solidFill>
              <a:srgbClr val="1C4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502374" y="1141395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en-US" altLang="ko-KR" sz="10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70603" y="2877941"/>
            <a:ext cx="10458160" cy="468250"/>
            <a:chOff x="870603" y="2877941"/>
            <a:chExt cx="10458160" cy="468250"/>
          </a:xfrm>
        </p:grpSpPr>
        <p:sp>
          <p:nvSpPr>
            <p:cNvPr id="7" name="직사각형 6"/>
            <p:cNvSpPr/>
            <p:nvPr/>
          </p:nvSpPr>
          <p:spPr>
            <a:xfrm>
              <a:off x="870603" y="2877941"/>
              <a:ext cx="3216664" cy="468250"/>
            </a:xfrm>
            <a:prstGeom prst="rect">
              <a:avLst/>
            </a:prstGeom>
            <a:gradFill>
              <a:gsLst>
                <a:gs pos="100000">
                  <a:srgbClr val="009F4F"/>
                </a:gs>
                <a:gs pos="0">
                  <a:srgbClr val="92D05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8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사진 설명</a:t>
              </a:r>
              <a:endParaRPr lang="en-US" altLang="ko-KR" sz="18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452003" y="2877941"/>
              <a:ext cx="3216664" cy="46825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98148">
                  <a:srgbClr val="1C429B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8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사진 설명</a:t>
              </a:r>
              <a:endParaRPr lang="en-US" altLang="ko-KR" sz="18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8112099" y="2877941"/>
              <a:ext cx="3216664" cy="468250"/>
            </a:xfrm>
            <a:prstGeom prst="rect">
              <a:avLst/>
            </a:prstGeom>
            <a:gradFill>
              <a:gsLst>
                <a:gs pos="0">
                  <a:srgbClr val="1C429B"/>
                </a:gs>
                <a:gs pos="100000">
                  <a:srgbClr val="00B0F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8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사진 설명</a:t>
              </a:r>
              <a:endParaRPr lang="en-US" altLang="ko-KR" sz="18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870603" y="5573516"/>
            <a:ext cx="10458160" cy="468250"/>
            <a:chOff x="870603" y="2877941"/>
            <a:chExt cx="10458160" cy="468250"/>
          </a:xfrm>
        </p:grpSpPr>
        <p:sp>
          <p:nvSpPr>
            <p:cNvPr id="62" name="직사각형 61"/>
            <p:cNvSpPr/>
            <p:nvPr/>
          </p:nvSpPr>
          <p:spPr>
            <a:xfrm>
              <a:off x="870603" y="2877941"/>
              <a:ext cx="3216664" cy="468250"/>
            </a:xfrm>
            <a:prstGeom prst="rect">
              <a:avLst/>
            </a:prstGeom>
            <a:gradFill>
              <a:gsLst>
                <a:gs pos="100000">
                  <a:srgbClr val="009F4F"/>
                </a:gs>
                <a:gs pos="0">
                  <a:srgbClr val="92D05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800" dirty="0" smtClean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사진 설명</a:t>
              </a:r>
              <a:endParaRPr lang="en-US" altLang="ko-KR" sz="18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4452003" y="2877941"/>
              <a:ext cx="3216664" cy="46825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98148">
                  <a:srgbClr val="1C429B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8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사진 설명</a:t>
              </a:r>
              <a:endParaRPr lang="en-US" altLang="ko-KR" sz="18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8112099" y="2877941"/>
              <a:ext cx="3216664" cy="468250"/>
            </a:xfrm>
            <a:prstGeom prst="rect">
              <a:avLst/>
            </a:prstGeom>
            <a:gradFill>
              <a:gsLst>
                <a:gs pos="100000">
                  <a:srgbClr val="00B0F0"/>
                </a:gs>
                <a:gs pos="0">
                  <a:srgbClr val="1C429B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8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사진 설명</a:t>
              </a:r>
              <a:endParaRPr lang="en-US" altLang="ko-KR" sz="18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1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76200"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370</Words>
  <Application>Microsoft Office PowerPoint</Application>
  <PresentationFormat>사용자 지정</PresentationFormat>
  <Paragraphs>204</Paragraphs>
  <Slides>16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KoPub돋움체_Pro Bold</vt:lpstr>
      <vt:lpstr>맑은 고딕</vt:lpstr>
      <vt:lpstr>Wingdings</vt:lpstr>
      <vt:lpstr>Arial</vt:lpstr>
      <vt:lpstr>KoPub돋움체_Pro Light</vt:lpstr>
      <vt:lpstr>KoPub돋움체_Pro Medium</vt:lpstr>
      <vt:lpstr>굴림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김유나</dc:creator>
  <cp:lastModifiedBy>PRT</cp:lastModifiedBy>
  <cp:revision>208</cp:revision>
  <dcterms:created xsi:type="dcterms:W3CDTF">2020-12-18T05:06:41Z</dcterms:created>
  <dcterms:modified xsi:type="dcterms:W3CDTF">2021-03-15T02:11:58Z</dcterms:modified>
</cp:coreProperties>
</file>